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72" r:id="rId6"/>
    <p:sldId id="265" r:id="rId7"/>
    <p:sldId id="266" r:id="rId8"/>
    <p:sldId id="267" r:id="rId9"/>
    <p:sldId id="277" r:id="rId10"/>
    <p:sldId id="273" r:id="rId11"/>
    <p:sldId id="268" r:id="rId12"/>
    <p:sldId id="257" r:id="rId13"/>
    <p:sldId id="258" r:id="rId14"/>
    <p:sldId id="259" r:id="rId15"/>
    <p:sldId id="263" r:id="rId16"/>
    <p:sldId id="264" r:id="rId17"/>
    <p:sldId id="270" r:id="rId18"/>
    <p:sldId id="260" r:id="rId19"/>
    <p:sldId id="271" r:id="rId20"/>
    <p:sldId id="261" r:id="rId21"/>
    <p:sldId id="262" r:id="rId22"/>
    <p:sldId id="274" r:id="rId23"/>
    <p:sldId id="275" r:id="rId24"/>
    <p:sldId id="276"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549B9-68CB-497E-85FA-A25E35C0C542}" v="70" dt="2022-06-03T12:16:56.72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ana Luotovirta" userId="18ddb7ce-92e3-4b3c-a3c2-ea9cb1ecfe30" providerId="ADAL" clId="{9AA549B9-68CB-497E-85FA-A25E35C0C542}"/>
    <pc:docChg chg="undo custSel addSld delSld modSld sldOrd">
      <pc:chgData name="Marjaana Luotovirta" userId="18ddb7ce-92e3-4b3c-a3c2-ea9cb1ecfe30" providerId="ADAL" clId="{9AA549B9-68CB-497E-85FA-A25E35C0C542}" dt="2022-06-03T12:32:21.570" v="17767" actId="27636"/>
      <pc:docMkLst>
        <pc:docMk/>
      </pc:docMkLst>
      <pc:sldChg chg="modSp mod">
        <pc:chgData name="Marjaana Luotovirta" userId="18ddb7ce-92e3-4b3c-a3c2-ea9cb1ecfe30" providerId="ADAL" clId="{9AA549B9-68CB-497E-85FA-A25E35C0C542}" dt="2022-06-03T12:32:21.570" v="17767" actId="27636"/>
        <pc:sldMkLst>
          <pc:docMk/>
          <pc:sldMk cId="4167009219" sldId="256"/>
        </pc:sldMkLst>
        <pc:spChg chg="mod">
          <ac:chgData name="Marjaana Luotovirta" userId="18ddb7ce-92e3-4b3c-a3c2-ea9cb1ecfe30" providerId="ADAL" clId="{9AA549B9-68CB-497E-85FA-A25E35C0C542}" dt="2022-06-03T12:32:21.570" v="17767" actId="27636"/>
          <ac:spMkLst>
            <pc:docMk/>
            <pc:sldMk cId="4167009219" sldId="256"/>
            <ac:spMk id="3" creationId="{2C65469C-695E-4615-885B-26EB10AD49EE}"/>
          </ac:spMkLst>
        </pc:spChg>
      </pc:sldChg>
      <pc:sldChg chg="modSp mod">
        <pc:chgData name="Marjaana Luotovirta" userId="18ddb7ce-92e3-4b3c-a3c2-ea9cb1ecfe30" providerId="ADAL" clId="{9AA549B9-68CB-497E-85FA-A25E35C0C542}" dt="2022-05-05T12:43:26.586" v="14167" actId="20577"/>
        <pc:sldMkLst>
          <pc:docMk/>
          <pc:sldMk cId="476778979" sldId="257"/>
        </pc:sldMkLst>
        <pc:spChg chg="mod">
          <ac:chgData name="Marjaana Luotovirta" userId="18ddb7ce-92e3-4b3c-a3c2-ea9cb1ecfe30" providerId="ADAL" clId="{9AA549B9-68CB-497E-85FA-A25E35C0C542}" dt="2022-05-05T12:43:26.586" v="14167" actId="20577"/>
          <ac:spMkLst>
            <pc:docMk/>
            <pc:sldMk cId="476778979" sldId="257"/>
            <ac:spMk id="3" creationId="{65F0B07D-B033-435B-A836-B1F1FD727781}"/>
          </ac:spMkLst>
        </pc:spChg>
      </pc:sldChg>
      <pc:sldChg chg="modSp mod">
        <pc:chgData name="Marjaana Luotovirta" userId="18ddb7ce-92e3-4b3c-a3c2-ea9cb1ecfe30" providerId="ADAL" clId="{9AA549B9-68CB-497E-85FA-A25E35C0C542}" dt="2022-05-09T11:24:31.795" v="15994" actId="20577"/>
        <pc:sldMkLst>
          <pc:docMk/>
          <pc:sldMk cId="1918658125" sldId="258"/>
        </pc:sldMkLst>
        <pc:spChg chg="mod">
          <ac:chgData name="Marjaana Luotovirta" userId="18ddb7ce-92e3-4b3c-a3c2-ea9cb1ecfe30" providerId="ADAL" clId="{9AA549B9-68CB-497E-85FA-A25E35C0C542}" dt="2022-05-05T12:47:05.662" v="14224" actId="14100"/>
          <ac:spMkLst>
            <pc:docMk/>
            <pc:sldMk cId="1918658125" sldId="258"/>
            <ac:spMk id="2" creationId="{2FF5BB4A-DA80-4962-9E23-7A9198538029}"/>
          </ac:spMkLst>
        </pc:spChg>
        <pc:spChg chg="mod">
          <ac:chgData name="Marjaana Luotovirta" userId="18ddb7ce-92e3-4b3c-a3c2-ea9cb1ecfe30" providerId="ADAL" clId="{9AA549B9-68CB-497E-85FA-A25E35C0C542}" dt="2022-05-09T11:24:31.795" v="15994" actId="20577"/>
          <ac:spMkLst>
            <pc:docMk/>
            <pc:sldMk cId="1918658125" sldId="258"/>
            <ac:spMk id="3" creationId="{B7ED8D77-154E-46D2-8954-9CD94C38BA1E}"/>
          </ac:spMkLst>
        </pc:spChg>
      </pc:sldChg>
      <pc:sldChg chg="modSp mod">
        <pc:chgData name="Marjaana Luotovirta" userId="18ddb7ce-92e3-4b3c-a3c2-ea9cb1ecfe30" providerId="ADAL" clId="{9AA549B9-68CB-497E-85FA-A25E35C0C542}" dt="2022-05-05T12:47:20.786" v="14232" actId="403"/>
        <pc:sldMkLst>
          <pc:docMk/>
          <pc:sldMk cId="2137385062" sldId="259"/>
        </pc:sldMkLst>
        <pc:spChg chg="mod">
          <ac:chgData name="Marjaana Luotovirta" userId="18ddb7ce-92e3-4b3c-a3c2-ea9cb1ecfe30" providerId="ADAL" clId="{9AA549B9-68CB-497E-85FA-A25E35C0C542}" dt="2022-05-05T12:47:13.316" v="14228" actId="27636"/>
          <ac:spMkLst>
            <pc:docMk/>
            <pc:sldMk cId="2137385062" sldId="259"/>
            <ac:spMk id="2" creationId="{9B40D0FF-8F43-47DE-9430-405B5ED53B00}"/>
          </ac:spMkLst>
        </pc:spChg>
        <pc:spChg chg="mod">
          <ac:chgData name="Marjaana Luotovirta" userId="18ddb7ce-92e3-4b3c-a3c2-ea9cb1ecfe30" providerId="ADAL" clId="{9AA549B9-68CB-497E-85FA-A25E35C0C542}" dt="2022-05-05T12:47:20.786" v="14232" actId="403"/>
          <ac:spMkLst>
            <pc:docMk/>
            <pc:sldMk cId="2137385062" sldId="259"/>
            <ac:spMk id="3" creationId="{98D94FD7-43D0-4433-93D2-1F17465AE1F5}"/>
          </ac:spMkLst>
        </pc:spChg>
      </pc:sldChg>
      <pc:sldChg chg="addSp delSp modSp new mod modClrScheme chgLayout">
        <pc:chgData name="Marjaana Luotovirta" userId="18ddb7ce-92e3-4b3c-a3c2-ea9cb1ecfe30" providerId="ADAL" clId="{9AA549B9-68CB-497E-85FA-A25E35C0C542}" dt="2022-05-09T11:56:53.301" v="16467" actId="1076"/>
        <pc:sldMkLst>
          <pc:docMk/>
          <pc:sldMk cId="2372453331" sldId="260"/>
        </pc:sldMkLst>
        <pc:spChg chg="add del mod">
          <ac:chgData name="Marjaana Luotovirta" userId="18ddb7ce-92e3-4b3c-a3c2-ea9cb1ecfe30" providerId="ADAL" clId="{9AA549B9-68CB-497E-85FA-A25E35C0C542}" dt="2022-05-09T11:50:37.748" v="16241" actId="478"/>
          <ac:spMkLst>
            <pc:docMk/>
            <pc:sldMk cId="2372453331" sldId="260"/>
            <ac:spMk id="2" creationId="{4852BC11-8768-43A9-B6DB-DCAF820C568C}"/>
          </ac:spMkLst>
        </pc:spChg>
        <pc:spChg chg="del mod ord">
          <ac:chgData name="Marjaana Luotovirta" userId="18ddb7ce-92e3-4b3c-a3c2-ea9cb1ecfe30" providerId="ADAL" clId="{9AA549B9-68CB-497E-85FA-A25E35C0C542}" dt="2022-01-10T07:54:37.313" v="228" actId="700"/>
          <ac:spMkLst>
            <pc:docMk/>
            <pc:sldMk cId="2372453331" sldId="260"/>
            <ac:spMk id="2" creationId="{7B345764-E2BB-402F-9751-4DDB5A43E8EA}"/>
          </ac:spMkLst>
        </pc:spChg>
        <pc:spChg chg="del mod ord">
          <ac:chgData name="Marjaana Luotovirta" userId="18ddb7ce-92e3-4b3c-a3c2-ea9cb1ecfe30" providerId="ADAL" clId="{9AA549B9-68CB-497E-85FA-A25E35C0C542}" dt="2022-01-10T07:54:37.313" v="228" actId="700"/>
          <ac:spMkLst>
            <pc:docMk/>
            <pc:sldMk cId="2372453331" sldId="260"/>
            <ac:spMk id="3" creationId="{0F9FECAD-0C7C-4DF5-8F4C-BC3435A2E419}"/>
          </ac:spMkLst>
        </pc:spChg>
        <pc:spChg chg="add mod">
          <ac:chgData name="Marjaana Luotovirta" userId="18ddb7ce-92e3-4b3c-a3c2-ea9cb1ecfe30" providerId="ADAL" clId="{9AA549B9-68CB-497E-85FA-A25E35C0C542}" dt="2022-01-10T08:17:51.033" v="1684" actId="13822"/>
          <ac:spMkLst>
            <pc:docMk/>
            <pc:sldMk cId="2372453331" sldId="260"/>
            <ac:spMk id="4" creationId="{94DCE143-3EBE-4C4A-AB1D-CF341EE9A4BC}"/>
          </ac:spMkLst>
        </pc:spChg>
        <pc:spChg chg="add del mod ord">
          <ac:chgData name="Marjaana Luotovirta" userId="18ddb7ce-92e3-4b3c-a3c2-ea9cb1ecfe30" providerId="ADAL" clId="{9AA549B9-68CB-497E-85FA-A25E35C0C542}" dt="2022-01-10T07:54:39.060" v="229" actId="700"/>
          <ac:spMkLst>
            <pc:docMk/>
            <pc:sldMk cId="2372453331" sldId="260"/>
            <ac:spMk id="7" creationId="{CF4076B1-0DC3-4A2D-AFBA-1EC8257273F5}"/>
          </ac:spMkLst>
        </pc:spChg>
        <pc:spChg chg="add del mod ord">
          <ac:chgData name="Marjaana Luotovirta" userId="18ddb7ce-92e3-4b3c-a3c2-ea9cb1ecfe30" providerId="ADAL" clId="{9AA549B9-68CB-497E-85FA-A25E35C0C542}" dt="2022-01-10T07:54:39.060" v="229" actId="700"/>
          <ac:spMkLst>
            <pc:docMk/>
            <pc:sldMk cId="2372453331" sldId="260"/>
            <ac:spMk id="8" creationId="{0CABB331-4D70-4B1D-B085-BB2AD027A098}"/>
          </ac:spMkLst>
        </pc:spChg>
        <pc:spChg chg="add mod">
          <ac:chgData name="Marjaana Luotovirta" userId="18ddb7ce-92e3-4b3c-a3c2-ea9cb1ecfe30" providerId="ADAL" clId="{9AA549B9-68CB-497E-85FA-A25E35C0C542}" dt="2022-01-17T13:40:48.954" v="11313" actId="20577"/>
          <ac:spMkLst>
            <pc:docMk/>
            <pc:sldMk cId="2372453331" sldId="260"/>
            <ac:spMk id="8" creationId="{90FFE940-D8D9-4869-AE4B-47559C0C20D0}"/>
          </ac:spMkLst>
        </pc:spChg>
        <pc:spChg chg="add del mod ord">
          <ac:chgData name="Marjaana Luotovirta" userId="18ddb7ce-92e3-4b3c-a3c2-ea9cb1ecfe30" providerId="ADAL" clId="{9AA549B9-68CB-497E-85FA-A25E35C0C542}" dt="2022-01-10T07:54:39.060" v="229" actId="700"/>
          <ac:spMkLst>
            <pc:docMk/>
            <pc:sldMk cId="2372453331" sldId="260"/>
            <ac:spMk id="9" creationId="{FA44314A-B7F6-4601-80D0-22771DF2D88C}"/>
          </ac:spMkLst>
        </pc:spChg>
        <pc:spChg chg="add mod">
          <ac:chgData name="Marjaana Luotovirta" userId="18ddb7ce-92e3-4b3c-a3c2-ea9cb1ecfe30" providerId="ADAL" clId="{9AA549B9-68CB-497E-85FA-A25E35C0C542}" dt="2022-01-10T08:16:05.072" v="1675" actId="1076"/>
          <ac:spMkLst>
            <pc:docMk/>
            <pc:sldMk cId="2372453331" sldId="260"/>
            <ac:spMk id="10" creationId="{8933DE0A-DEAB-4F2F-9115-7D458F6E58CC}"/>
          </ac:spMkLst>
        </pc:spChg>
        <pc:spChg chg="add mod">
          <ac:chgData name="Marjaana Luotovirta" userId="18ddb7ce-92e3-4b3c-a3c2-ea9cb1ecfe30" providerId="ADAL" clId="{9AA549B9-68CB-497E-85FA-A25E35C0C542}" dt="2022-01-10T08:19:12.227" v="1695" actId="17032"/>
          <ac:spMkLst>
            <pc:docMk/>
            <pc:sldMk cId="2372453331" sldId="260"/>
            <ac:spMk id="11" creationId="{D9F6BEBD-C233-40CB-9F2A-10EA924C9EED}"/>
          </ac:spMkLst>
        </pc:spChg>
        <pc:spChg chg="add mod">
          <ac:chgData name="Marjaana Luotovirta" userId="18ddb7ce-92e3-4b3c-a3c2-ea9cb1ecfe30" providerId="ADAL" clId="{9AA549B9-68CB-497E-85FA-A25E35C0C542}" dt="2022-01-10T08:19:21.392" v="1696" actId="17032"/>
          <ac:spMkLst>
            <pc:docMk/>
            <pc:sldMk cId="2372453331" sldId="260"/>
            <ac:spMk id="12" creationId="{77A160FB-064A-4DF5-AC1C-A73AC2BBB5E9}"/>
          </ac:spMkLst>
        </pc:spChg>
        <pc:spChg chg="add mod">
          <ac:chgData name="Marjaana Luotovirta" userId="18ddb7ce-92e3-4b3c-a3c2-ea9cb1ecfe30" providerId="ADAL" clId="{9AA549B9-68CB-497E-85FA-A25E35C0C542}" dt="2022-01-10T08:19:24.063" v="1697" actId="17032"/>
          <ac:spMkLst>
            <pc:docMk/>
            <pc:sldMk cId="2372453331" sldId="260"/>
            <ac:spMk id="13" creationId="{9DD4AED9-26C8-4C42-95E4-8F8E63E769C5}"/>
          </ac:spMkLst>
        </pc:spChg>
        <pc:spChg chg="add mod">
          <ac:chgData name="Marjaana Luotovirta" userId="18ddb7ce-92e3-4b3c-a3c2-ea9cb1ecfe30" providerId="ADAL" clId="{9AA549B9-68CB-497E-85FA-A25E35C0C542}" dt="2022-01-10T08:18:59.274" v="1692" actId="13822"/>
          <ac:spMkLst>
            <pc:docMk/>
            <pc:sldMk cId="2372453331" sldId="260"/>
            <ac:spMk id="14" creationId="{C146F5EF-E7D5-4D40-B7AB-F3D01D8D578F}"/>
          </ac:spMkLst>
        </pc:spChg>
        <pc:spChg chg="add mod">
          <ac:chgData name="Marjaana Luotovirta" userId="18ddb7ce-92e3-4b3c-a3c2-ea9cb1ecfe30" providerId="ADAL" clId="{9AA549B9-68CB-497E-85FA-A25E35C0C542}" dt="2022-01-17T13:17:42.335" v="9938" actId="20577"/>
          <ac:spMkLst>
            <pc:docMk/>
            <pc:sldMk cId="2372453331" sldId="260"/>
            <ac:spMk id="15" creationId="{A5CB5773-2E30-417D-9146-3F73C82F7D03}"/>
          </ac:spMkLst>
        </pc:spChg>
        <pc:spChg chg="add mod">
          <ac:chgData name="Marjaana Luotovirta" userId="18ddb7ce-92e3-4b3c-a3c2-ea9cb1ecfe30" providerId="ADAL" clId="{9AA549B9-68CB-497E-85FA-A25E35C0C542}" dt="2022-01-17T13:27:24.799" v="10158" actId="255"/>
          <ac:spMkLst>
            <pc:docMk/>
            <pc:sldMk cId="2372453331" sldId="260"/>
            <ac:spMk id="16" creationId="{C9B3AA83-C6B5-46A3-851C-099646A047E6}"/>
          </ac:spMkLst>
        </pc:spChg>
        <pc:spChg chg="add mod">
          <ac:chgData name="Marjaana Luotovirta" userId="18ddb7ce-92e3-4b3c-a3c2-ea9cb1ecfe30" providerId="ADAL" clId="{9AA549B9-68CB-497E-85FA-A25E35C0C542}" dt="2022-01-10T08:18:37.330" v="1689" actId="13822"/>
          <ac:spMkLst>
            <pc:docMk/>
            <pc:sldMk cId="2372453331" sldId="260"/>
            <ac:spMk id="17" creationId="{AFFE88EA-F773-4E90-8DB5-8A509EDCB0BF}"/>
          </ac:spMkLst>
        </pc:spChg>
        <pc:spChg chg="add mod">
          <ac:chgData name="Marjaana Luotovirta" userId="18ddb7ce-92e3-4b3c-a3c2-ea9cb1ecfe30" providerId="ADAL" clId="{9AA549B9-68CB-497E-85FA-A25E35C0C542}" dt="2022-01-17T13:27:44.478" v="10160" actId="1076"/>
          <ac:spMkLst>
            <pc:docMk/>
            <pc:sldMk cId="2372453331" sldId="260"/>
            <ac:spMk id="18" creationId="{9336613C-0FB4-450D-B70A-44B77BED1B60}"/>
          </ac:spMkLst>
        </pc:spChg>
        <pc:spChg chg="add del mod">
          <ac:chgData name="Marjaana Luotovirta" userId="18ddb7ce-92e3-4b3c-a3c2-ea9cb1ecfe30" providerId="ADAL" clId="{9AA549B9-68CB-497E-85FA-A25E35C0C542}" dt="2022-01-17T13:24:58.381" v="10048" actId="478"/>
          <ac:spMkLst>
            <pc:docMk/>
            <pc:sldMk cId="2372453331" sldId="260"/>
            <ac:spMk id="19" creationId="{99B3854B-0E94-4019-ADBC-8AEDB3AD9F76}"/>
          </ac:spMkLst>
        </pc:spChg>
        <pc:spChg chg="add mod">
          <ac:chgData name="Marjaana Luotovirta" userId="18ddb7ce-92e3-4b3c-a3c2-ea9cb1ecfe30" providerId="ADAL" clId="{9AA549B9-68CB-497E-85FA-A25E35C0C542}" dt="2022-05-09T11:56:53.301" v="16467" actId="1076"/>
          <ac:spMkLst>
            <pc:docMk/>
            <pc:sldMk cId="2372453331" sldId="260"/>
            <ac:spMk id="20" creationId="{4594FC3C-F57A-4F96-8E17-10B16C89C44B}"/>
          </ac:spMkLst>
        </pc:spChg>
        <pc:spChg chg="add del mod">
          <ac:chgData name="Marjaana Luotovirta" userId="18ddb7ce-92e3-4b3c-a3c2-ea9cb1ecfe30" providerId="ADAL" clId="{9AA549B9-68CB-497E-85FA-A25E35C0C542}" dt="2022-05-09T11:56:30.201" v="16445" actId="478"/>
          <ac:spMkLst>
            <pc:docMk/>
            <pc:sldMk cId="2372453331" sldId="260"/>
            <ac:spMk id="21" creationId="{52069F02-391D-401B-B269-4520BACAE260}"/>
          </ac:spMkLst>
        </pc:spChg>
        <pc:spChg chg="add del mod">
          <ac:chgData name="Marjaana Luotovirta" userId="18ddb7ce-92e3-4b3c-a3c2-ea9cb1ecfe30" providerId="ADAL" clId="{9AA549B9-68CB-497E-85FA-A25E35C0C542}" dt="2022-05-09T11:56:28.944" v="16444" actId="478"/>
          <ac:spMkLst>
            <pc:docMk/>
            <pc:sldMk cId="2372453331" sldId="260"/>
            <ac:spMk id="22" creationId="{CA432464-4ACD-4AD0-A81F-4402DCA4A68D}"/>
          </ac:spMkLst>
        </pc:spChg>
        <pc:spChg chg="add mod">
          <ac:chgData name="Marjaana Luotovirta" userId="18ddb7ce-92e3-4b3c-a3c2-ea9cb1ecfe30" providerId="ADAL" clId="{9AA549B9-68CB-497E-85FA-A25E35C0C542}" dt="2022-01-10T08:15:47.696" v="1667" actId="1076"/>
          <ac:spMkLst>
            <pc:docMk/>
            <pc:sldMk cId="2372453331" sldId="260"/>
            <ac:spMk id="23" creationId="{EA10B421-EF34-43BA-B0DC-3BCE0B9ABF01}"/>
          </ac:spMkLst>
        </pc:spChg>
        <pc:spChg chg="add mod">
          <ac:chgData name="Marjaana Luotovirta" userId="18ddb7ce-92e3-4b3c-a3c2-ea9cb1ecfe30" providerId="ADAL" clId="{9AA549B9-68CB-497E-85FA-A25E35C0C542}" dt="2022-01-10T08:18:33.772" v="1688" actId="13822"/>
          <ac:spMkLst>
            <pc:docMk/>
            <pc:sldMk cId="2372453331" sldId="260"/>
            <ac:spMk id="24" creationId="{37543689-BB6A-437F-B1B0-582ADA22CE06}"/>
          </ac:spMkLst>
        </pc:spChg>
        <pc:spChg chg="add mod">
          <ac:chgData name="Marjaana Luotovirta" userId="18ddb7ce-92e3-4b3c-a3c2-ea9cb1ecfe30" providerId="ADAL" clId="{9AA549B9-68CB-497E-85FA-A25E35C0C542}" dt="2022-01-10T08:18:28.673" v="1687" actId="13822"/>
          <ac:spMkLst>
            <pc:docMk/>
            <pc:sldMk cId="2372453331" sldId="260"/>
            <ac:spMk id="25" creationId="{CB97A8E2-6982-41C6-98AD-B8B8AB057369}"/>
          </ac:spMkLst>
        </pc:spChg>
        <pc:spChg chg="add mod">
          <ac:chgData name="Marjaana Luotovirta" userId="18ddb7ce-92e3-4b3c-a3c2-ea9cb1ecfe30" providerId="ADAL" clId="{9AA549B9-68CB-497E-85FA-A25E35C0C542}" dt="2022-01-10T08:22:08.519" v="1774" actId="17032"/>
          <ac:spMkLst>
            <pc:docMk/>
            <pc:sldMk cId="2372453331" sldId="260"/>
            <ac:spMk id="26" creationId="{834470CC-4B03-4231-B8BB-A50BD6F50225}"/>
          </ac:spMkLst>
        </pc:spChg>
        <pc:spChg chg="add del mod">
          <ac:chgData name="Marjaana Luotovirta" userId="18ddb7ce-92e3-4b3c-a3c2-ea9cb1ecfe30" providerId="ADAL" clId="{9AA549B9-68CB-497E-85FA-A25E35C0C542}" dt="2022-01-10T08:23:54.636" v="1820" actId="478"/>
          <ac:spMkLst>
            <pc:docMk/>
            <pc:sldMk cId="2372453331" sldId="260"/>
            <ac:spMk id="27" creationId="{0EAC7099-5D96-4DC2-8A50-FEF3427D564A}"/>
          </ac:spMkLst>
        </pc:spChg>
        <pc:spChg chg="add mod">
          <ac:chgData name="Marjaana Luotovirta" userId="18ddb7ce-92e3-4b3c-a3c2-ea9cb1ecfe30" providerId="ADAL" clId="{9AA549B9-68CB-497E-85FA-A25E35C0C542}" dt="2022-01-10T08:24:39.104" v="1858" actId="1076"/>
          <ac:spMkLst>
            <pc:docMk/>
            <pc:sldMk cId="2372453331" sldId="260"/>
            <ac:spMk id="28" creationId="{BD5BA654-339F-47D1-8F9F-5A45EB38E79F}"/>
          </ac:spMkLst>
        </pc:spChg>
        <pc:spChg chg="add mod">
          <ac:chgData name="Marjaana Luotovirta" userId="18ddb7ce-92e3-4b3c-a3c2-ea9cb1ecfe30" providerId="ADAL" clId="{9AA549B9-68CB-497E-85FA-A25E35C0C542}" dt="2022-01-10T08:27:23.318" v="1955" actId="1076"/>
          <ac:spMkLst>
            <pc:docMk/>
            <pc:sldMk cId="2372453331" sldId="260"/>
            <ac:spMk id="29" creationId="{8D788C56-18A3-4FAF-BE6F-A5A222FC2106}"/>
          </ac:spMkLst>
        </pc:spChg>
        <pc:spChg chg="add mod">
          <ac:chgData name="Marjaana Luotovirta" userId="18ddb7ce-92e3-4b3c-a3c2-ea9cb1ecfe30" providerId="ADAL" clId="{9AA549B9-68CB-497E-85FA-A25E35C0C542}" dt="2022-01-10T08:42:44.395" v="2223" actId="14100"/>
          <ac:spMkLst>
            <pc:docMk/>
            <pc:sldMk cId="2372453331" sldId="260"/>
            <ac:spMk id="37" creationId="{730EF2EF-65EC-48B6-84CD-37D2E5608CE5}"/>
          </ac:spMkLst>
        </pc:spChg>
        <pc:spChg chg="add mod">
          <ac:chgData name="Marjaana Luotovirta" userId="18ddb7ce-92e3-4b3c-a3c2-ea9cb1ecfe30" providerId="ADAL" clId="{9AA549B9-68CB-497E-85FA-A25E35C0C542}" dt="2022-01-10T08:42:33.435" v="2221" actId="1076"/>
          <ac:spMkLst>
            <pc:docMk/>
            <pc:sldMk cId="2372453331" sldId="260"/>
            <ac:spMk id="38" creationId="{29D0ADF2-D558-4B64-8176-D4017E3DA971}"/>
          </ac:spMkLst>
        </pc:spChg>
        <pc:spChg chg="add mod">
          <ac:chgData name="Marjaana Luotovirta" userId="18ddb7ce-92e3-4b3c-a3c2-ea9cb1ecfe30" providerId="ADAL" clId="{9AA549B9-68CB-497E-85FA-A25E35C0C542}" dt="2022-01-10T08:33:47.636" v="2159" actId="1076"/>
          <ac:spMkLst>
            <pc:docMk/>
            <pc:sldMk cId="2372453331" sldId="260"/>
            <ac:spMk id="39" creationId="{231E0733-50D4-4F5A-9AD6-43054AF8BA67}"/>
          </ac:spMkLst>
        </pc:spChg>
        <pc:spChg chg="add mod">
          <ac:chgData name="Marjaana Luotovirta" userId="18ddb7ce-92e3-4b3c-a3c2-ea9cb1ecfe30" providerId="ADAL" clId="{9AA549B9-68CB-497E-85FA-A25E35C0C542}" dt="2022-01-17T13:27:30.269" v="10159" actId="255"/>
          <ac:spMkLst>
            <pc:docMk/>
            <pc:sldMk cId="2372453331" sldId="260"/>
            <ac:spMk id="40" creationId="{BA384186-00C3-4DA3-853F-C7FF0EFD02D3}"/>
          </ac:spMkLst>
        </pc:spChg>
        <pc:spChg chg="add mod">
          <ac:chgData name="Marjaana Luotovirta" userId="18ddb7ce-92e3-4b3c-a3c2-ea9cb1ecfe30" providerId="ADAL" clId="{9AA549B9-68CB-497E-85FA-A25E35C0C542}" dt="2022-01-17T13:27:05.285" v="10155" actId="1076"/>
          <ac:spMkLst>
            <pc:docMk/>
            <pc:sldMk cId="2372453331" sldId="260"/>
            <ac:spMk id="42" creationId="{0741FE2A-B1EF-4416-8166-21A6A1876145}"/>
          </ac:spMkLst>
        </pc:spChg>
        <pc:spChg chg="add mod">
          <ac:chgData name="Marjaana Luotovirta" userId="18ddb7ce-92e3-4b3c-a3c2-ea9cb1ecfe30" providerId="ADAL" clId="{9AA549B9-68CB-497E-85FA-A25E35C0C542}" dt="2022-01-10T08:42:31.186" v="2220" actId="1076"/>
          <ac:spMkLst>
            <pc:docMk/>
            <pc:sldMk cId="2372453331" sldId="260"/>
            <ac:spMk id="77" creationId="{9458EE04-A253-4DD6-974A-A0E204FDFA70}"/>
          </ac:spMkLst>
        </pc:spChg>
        <pc:cxnChg chg="add mod">
          <ac:chgData name="Marjaana Luotovirta" userId="18ddb7ce-92e3-4b3c-a3c2-ea9cb1ecfe30" providerId="ADAL" clId="{9AA549B9-68CB-497E-85FA-A25E35C0C542}" dt="2022-01-17T13:27:19.246" v="10157" actId="1076"/>
          <ac:cxnSpMkLst>
            <pc:docMk/>
            <pc:sldMk cId="2372453331" sldId="260"/>
            <ac:cxnSpMk id="5" creationId="{6048E0CA-BDA0-4B1F-B689-BCCF17E5FF1A}"/>
          </ac:cxnSpMkLst>
        </pc:cxnChg>
        <pc:cxnChg chg="add">
          <ac:chgData name="Marjaana Luotovirta" userId="18ddb7ce-92e3-4b3c-a3c2-ea9cb1ecfe30" providerId="ADAL" clId="{9AA549B9-68CB-497E-85FA-A25E35C0C542}" dt="2022-01-17T13:27:12.814" v="10156" actId="11529"/>
          <ac:cxnSpMkLst>
            <pc:docMk/>
            <pc:sldMk cId="2372453331" sldId="260"/>
            <ac:cxnSpMk id="7" creationId="{60E6C86F-6967-4769-9FE3-AD4795BB36C5}"/>
          </ac:cxnSpMkLst>
        </pc:cxnChg>
        <pc:cxnChg chg="add mod">
          <ac:chgData name="Marjaana Luotovirta" userId="18ddb7ce-92e3-4b3c-a3c2-ea9cb1ecfe30" providerId="ADAL" clId="{9AA549B9-68CB-497E-85FA-A25E35C0C542}" dt="2022-01-10T08:27:02.822" v="1954" actId="14100"/>
          <ac:cxnSpMkLst>
            <pc:docMk/>
            <pc:sldMk cId="2372453331" sldId="260"/>
            <ac:cxnSpMk id="31" creationId="{710D410C-F8C6-4741-AC71-1F208F32F305}"/>
          </ac:cxnSpMkLst>
        </pc:cxnChg>
        <pc:cxnChg chg="add">
          <ac:chgData name="Marjaana Luotovirta" userId="18ddb7ce-92e3-4b3c-a3c2-ea9cb1ecfe30" providerId="ADAL" clId="{9AA549B9-68CB-497E-85FA-A25E35C0C542}" dt="2022-01-10T08:30:26.007" v="2132" actId="11529"/>
          <ac:cxnSpMkLst>
            <pc:docMk/>
            <pc:sldMk cId="2372453331" sldId="260"/>
            <ac:cxnSpMk id="41" creationId="{33F32614-B368-4216-A721-288A944AD2E3}"/>
          </ac:cxnSpMkLst>
        </pc:cxnChg>
        <pc:cxnChg chg="add del mod">
          <ac:chgData name="Marjaana Luotovirta" userId="18ddb7ce-92e3-4b3c-a3c2-ea9cb1ecfe30" providerId="ADAL" clId="{9AA549B9-68CB-497E-85FA-A25E35C0C542}" dt="2022-01-10T08:30:50.078" v="2136" actId="11529"/>
          <ac:cxnSpMkLst>
            <pc:docMk/>
            <pc:sldMk cId="2372453331" sldId="260"/>
            <ac:cxnSpMk id="43" creationId="{BA8FE0C7-6527-440D-BB56-F181500D427C}"/>
          </ac:cxnSpMkLst>
        </pc:cxnChg>
        <pc:cxnChg chg="add mod">
          <ac:chgData name="Marjaana Luotovirta" userId="18ddb7ce-92e3-4b3c-a3c2-ea9cb1ecfe30" providerId="ADAL" clId="{9AA549B9-68CB-497E-85FA-A25E35C0C542}" dt="2022-01-10T08:31:04.469" v="2138" actId="14100"/>
          <ac:cxnSpMkLst>
            <pc:docMk/>
            <pc:sldMk cId="2372453331" sldId="260"/>
            <ac:cxnSpMk id="47" creationId="{3F12B76B-E163-4906-9D6B-4E66D0CA950D}"/>
          </ac:cxnSpMkLst>
        </pc:cxnChg>
        <pc:cxnChg chg="add del">
          <ac:chgData name="Marjaana Luotovirta" userId="18ddb7ce-92e3-4b3c-a3c2-ea9cb1ecfe30" providerId="ADAL" clId="{9AA549B9-68CB-497E-85FA-A25E35C0C542}" dt="2022-01-10T08:31:19.174" v="2140" actId="11529"/>
          <ac:cxnSpMkLst>
            <pc:docMk/>
            <pc:sldMk cId="2372453331" sldId="260"/>
            <ac:cxnSpMk id="50" creationId="{F31CC49E-6660-4D8A-A697-9215D79F2509}"/>
          </ac:cxnSpMkLst>
        </pc:cxnChg>
        <pc:cxnChg chg="add del">
          <ac:chgData name="Marjaana Luotovirta" userId="18ddb7ce-92e3-4b3c-a3c2-ea9cb1ecfe30" providerId="ADAL" clId="{9AA549B9-68CB-497E-85FA-A25E35C0C542}" dt="2022-01-10T08:31:40.790" v="2142" actId="11529"/>
          <ac:cxnSpMkLst>
            <pc:docMk/>
            <pc:sldMk cId="2372453331" sldId="260"/>
            <ac:cxnSpMk id="52" creationId="{E480FEF1-D01E-4468-B034-5CFAC274EF75}"/>
          </ac:cxnSpMkLst>
        </pc:cxnChg>
        <pc:cxnChg chg="add mod">
          <ac:chgData name="Marjaana Luotovirta" userId="18ddb7ce-92e3-4b3c-a3c2-ea9cb1ecfe30" providerId="ADAL" clId="{9AA549B9-68CB-497E-85FA-A25E35C0C542}" dt="2022-01-10T08:32:09.692" v="2149" actId="14100"/>
          <ac:cxnSpMkLst>
            <pc:docMk/>
            <pc:sldMk cId="2372453331" sldId="260"/>
            <ac:cxnSpMk id="54" creationId="{78652FEA-B2C7-4CB2-9AEB-B6AC2298F271}"/>
          </ac:cxnSpMkLst>
        </pc:cxnChg>
        <pc:cxnChg chg="add mod">
          <ac:chgData name="Marjaana Luotovirta" userId="18ddb7ce-92e3-4b3c-a3c2-ea9cb1ecfe30" providerId="ADAL" clId="{9AA549B9-68CB-497E-85FA-A25E35C0C542}" dt="2022-01-10T08:32:01.508" v="2146" actId="14100"/>
          <ac:cxnSpMkLst>
            <pc:docMk/>
            <pc:sldMk cId="2372453331" sldId="260"/>
            <ac:cxnSpMk id="57" creationId="{77E2D95A-431F-419B-BE08-77D6C9D08067}"/>
          </ac:cxnSpMkLst>
        </pc:cxnChg>
        <pc:cxnChg chg="add">
          <ac:chgData name="Marjaana Luotovirta" userId="18ddb7ce-92e3-4b3c-a3c2-ea9cb1ecfe30" providerId="ADAL" clId="{9AA549B9-68CB-497E-85FA-A25E35C0C542}" dt="2022-01-10T08:32:21.374" v="2150" actId="11529"/>
          <ac:cxnSpMkLst>
            <pc:docMk/>
            <pc:sldMk cId="2372453331" sldId="260"/>
            <ac:cxnSpMk id="62" creationId="{B6680761-527A-48E2-9DA3-A48235B33283}"/>
          </ac:cxnSpMkLst>
        </pc:cxnChg>
        <pc:cxnChg chg="add">
          <ac:chgData name="Marjaana Luotovirta" userId="18ddb7ce-92e3-4b3c-a3c2-ea9cb1ecfe30" providerId="ADAL" clId="{9AA549B9-68CB-497E-85FA-A25E35C0C542}" dt="2022-01-10T08:32:27.499" v="2151" actId="11529"/>
          <ac:cxnSpMkLst>
            <pc:docMk/>
            <pc:sldMk cId="2372453331" sldId="260"/>
            <ac:cxnSpMk id="64" creationId="{8C7C3E35-B183-4D39-A65F-F78A21991453}"/>
          </ac:cxnSpMkLst>
        </pc:cxnChg>
        <pc:cxnChg chg="add">
          <ac:chgData name="Marjaana Luotovirta" userId="18ddb7ce-92e3-4b3c-a3c2-ea9cb1ecfe30" providerId="ADAL" clId="{9AA549B9-68CB-497E-85FA-A25E35C0C542}" dt="2022-01-10T08:32:38.423" v="2152" actId="11529"/>
          <ac:cxnSpMkLst>
            <pc:docMk/>
            <pc:sldMk cId="2372453331" sldId="260"/>
            <ac:cxnSpMk id="66" creationId="{E28FBAAB-0F25-4316-AB2B-EB4E36D4A692}"/>
          </ac:cxnSpMkLst>
        </pc:cxnChg>
        <pc:cxnChg chg="add">
          <ac:chgData name="Marjaana Luotovirta" userId="18ddb7ce-92e3-4b3c-a3c2-ea9cb1ecfe30" providerId="ADAL" clId="{9AA549B9-68CB-497E-85FA-A25E35C0C542}" dt="2022-01-10T08:32:45.790" v="2153" actId="11529"/>
          <ac:cxnSpMkLst>
            <pc:docMk/>
            <pc:sldMk cId="2372453331" sldId="260"/>
            <ac:cxnSpMk id="68" creationId="{8AFFD299-FFFF-43FD-A71B-64B2C3A0D1D7}"/>
          </ac:cxnSpMkLst>
        </pc:cxnChg>
        <pc:cxnChg chg="add">
          <ac:chgData name="Marjaana Luotovirta" userId="18ddb7ce-92e3-4b3c-a3c2-ea9cb1ecfe30" providerId="ADAL" clId="{9AA549B9-68CB-497E-85FA-A25E35C0C542}" dt="2022-01-10T08:32:57.286" v="2154" actId="11529"/>
          <ac:cxnSpMkLst>
            <pc:docMk/>
            <pc:sldMk cId="2372453331" sldId="260"/>
            <ac:cxnSpMk id="70" creationId="{7F3B4873-6E55-47BE-833B-75A6C5E88C77}"/>
          </ac:cxnSpMkLst>
        </pc:cxnChg>
        <pc:cxnChg chg="add del mod">
          <ac:chgData name="Marjaana Luotovirta" userId="18ddb7ce-92e3-4b3c-a3c2-ea9cb1ecfe30" providerId="ADAL" clId="{9AA549B9-68CB-497E-85FA-A25E35C0C542}" dt="2022-05-09T11:56:33.429" v="16448" actId="478"/>
          <ac:cxnSpMkLst>
            <pc:docMk/>
            <pc:sldMk cId="2372453331" sldId="260"/>
            <ac:cxnSpMk id="72" creationId="{7A273B0E-A7CB-479A-8A1F-F2704BC61A19}"/>
          </ac:cxnSpMkLst>
        </pc:cxnChg>
        <pc:cxnChg chg="add del mod">
          <ac:chgData name="Marjaana Luotovirta" userId="18ddb7ce-92e3-4b3c-a3c2-ea9cb1ecfe30" providerId="ADAL" clId="{9AA549B9-68CB-497E-85FA-A25E35C0C542}" dt="2022-05-09T11:56:32.191" v="16446" actId="478"/>
          <ac:cxnSpMkLst>
            <pc:docMk/>
            <pc:sldMk cId="2372453331" sldId="260"/>
            <ac:cxnSpMk id="75" creationId="{25D85019-654A-4800-9E56-BA608E82512D}"/>
          </ac:cxnSpMkLst>
        </pc:cxnChg>
      </pc:sldChg>
      <pc:sldChg chg="modSp new mod">
        <pc:chgData name="Marjaana Luotovirta" userId="18ddb7ce-92e3-4b3c-a3c2-ea9cb1ecfe30" providerId="ADAL" clId="{9AA549B9-68CB-497E-85FA-A25E35C0C542}" dt="2022-05-09T11:55:23.989" v="16424" actId="20577"/>
        <pc:sldMkLst>
          <pc:docMk/>
          <pc:sldMk cId="1074505803" sldId="261"/>
        </pc:sldMkLst>
        <pc:spChg chg="mod">
          <ac:chgData name="Marjaana Luotovirta" userId="18ddb7ce-92e3-4b3c-a3c2-ea9cb1ecfe30" providerId="ADAL" clId="{9AA549B9-68CB-497E-85FA-A25E35C0C542}" dt="2022-01-17T13:33:42.005" v="10360" actId="14100"/>
          <ac:spMkLst>
            <pc:docMk/>
            <pc:sldMk cId="1074505803" sldId="261"/>
            <ac:spMk id="2" creationId="{7D3E9F5C-DEFD-40EC-810F-DA7827A2A428}"/>
          </ac:spMkLst>
        </pc:spChg>
        <pc:spChg chg="mod">
          <ac:chgData name="Marjaana Luotovirta" userId="18ddb7ce-92e3-4b3c-a3c2-ea9cb1ecfe30" providerId="ADAL" clId="{9AA549B9-68CB-497E-85FA-A25E35C0C542}" dt="2022-05-09T11:55:23.989" v="16424" actId="20577"/>
          <ac:spMkLst>
            <pc:docMk/>
            <pc:sldMk cId="1074505803" sldId="261"/>
            <ac:spMk id="3" creationId="{0B9B5470-A65F-4F76-BECF-943FB379FC90}"/>
          </ac:spMkLst>
        </pc:spChg>
      </pc:sldChg>
      <pc:sldChg chg="addSp delSp modSp new mod modClrScheme chgLayout">
        <pc:chgData name="Marjaana Luotovirta" userId="18ddb7ce-92e3-4b3c-a3c2-ea9cb1ecfe30" providerId="ADAL" clId="{9AA549B9-68CB-497E-85FA-A25E35C0C542}" dt="2022-05-09T12:04:03.990" v="16506" actId="20577"/>
        <pc:sldMkLst>
          <pc:docMk/>
          <pc:sldMk cId="339412753" sldId="262"/>
        </pc:sldMkLst>
        <pc:spChg chg="add mod">
          <ac:chgData name="Marjaana Luotovirta" userId="18ddb7ce-92e3-4b3c-a3c2-ea9cb1ecfe30" providerId="ADAL" clId="{9AA549B9-68CB-497E-85FA-A25E35C0C542}" dt="2022-05-09T12:04:03.990" v="16506" actId="20577"/>
          <ac:spMkLst>
            <pc:docMk/>
            <pc:sldMk cId="339412753" sldId="262"/>
            <ac:spMk id="2" creationId="{7339594F-B3A4-48CD-9FB5-E0166E6E837D}"/>
          </ac:spMkLst>
        </pc:spChg>
        <pc:spChg chg="del mod ord">
          <ac:chgData name="Marjaana Luotovirta" userId="18ddb7ce-92e3-4b3c-a3c2-ea9cb1ecfe30" providerId="ADAL" clId="{9AA549B9-68CB-497E-85FA-A25E35C0C542}" dt="2022-01-10T08:58:58.241" v="4438" actId="700"/>
          <ac:spMkLst>
            <pc:docMk/>
            <pc:sldMk cId="339412753" sldId="262"/>
            <ac:spMk id="2" creationId="{A9F25610-39D2-4AF3-9D8E-78F705194917}"/>
          </ac:spMkLst>
        </pc:spChg>
        <pc:spChg chg="del mod ord">
          <ac:chgData name="Marjaana Luotovirta" userId="18ddb7ce-92e3-4b3c-a3c2-ea9cb1ecfe30" providerId="ADAL" clId="{9AA549B9-68CB-497E-85FA-A25E35C0C542}" dt="2022-01-10T08:58:58.241" v="4438" actId="700"/>
          <ac:spMkLst>
            <pc:docMk/>
            <pc:sldMk cId="339412753" sldId="262"/>
            <ac:spMk id="3" creationId="{D01D1667-EDAC-4B1B-9C3D-F107BEB5E7AA}"/>
          </ac:spMkLst>
        </pc:spChg>
        <pc:spChg chg="add mod ord">
          <ac:chgData name="Marjaana Luotovirta" userId="18ddb7ce-92e3-4b3c-a3c2-ea9cb1ecfe30" providerId="ADAL" clId="{9AA549B9-68CB-497E-85FA-A25E35C0C542}" dt="2022-01-10T08:59:07.849" v="4470" actId="20577"/>
          <ac:spMkLst>
            <pc:docMk/>
            <pc:sldMk cId="339412753" sldId="262"/>
            <ac:spMk id="4" creationId="{6E614A66-1B6F-4313-A930-800A98F57908}"/>
          </ac:spMkLst>
        </pc:spChg>
        <pc:spChg chg="add mod ord">
          <ac:chgData name="Marjaana Luotovirta" userId="18ddb7ce-92e3-4b3c-a3c2-ea9cb1ecfe30" providerId="ADAL" clId="{9AA549B9-68CB-497E-85FA-A25E35C0C542}" dt="2022-01-10T09:01:24.503" v="4558" actId="20577"/>
          <ac:spMkLst>
            <pc:docMk/>
            <pc:sldMk cId="339412753" sldId="262"/>
            <ac:spMk id="5" creationId="{B1CC148A-E5AF-48E6-998A-AE2D5F0BFD45}"/>
          </ac:spMkLst>
        </pc:spChg>
        <pc:spChg chg="add mod ord">
          <ac:chgData name="Marjaana Luotovirta" userId="18ddb7ce-92e3-4b3c-a3c2-ea9cb1ecfe30" providerId="ADAL" clId="{9AA549B9-68CB-497E-85FA-A25E35C0C542}" dt="2022-01-10T09:00:17.107" v="4484" actId="27636"/>
          <ac:spMkLst>
            <pc:docMk/>
            <pc:sldMk cId="339412753" sldId="262"/>
            <ac:spMk id="6" creationId="{74A0BB62-D9EC-4CBC-904E-2F96641571FA}"/>
          </ac:spMkLst>
        </pc:spChg>
      </pc:sldChg>
      <pc:sldChg chg="new del">
        <pc:chgData name="Marjaana Luotovirta" userId="18ddb7ce-92e3-4b3c-a3c2-ea9cb1ecfe30" providerId="ADAL" clId="{9AA549B9-68CB-497E-85FA-A25E35C0C542}" dt="2022-01-10T08:58:51.712" v="4437" actId="680"/>
        <pc:sldMkLst>
          <pc:docMk/>
          <pc:sldMk cId="766789059" sldId="263"/>
        </pc:sldMkLst>
      </pc:sldChg>
      <pc:sldChg chg="addSp delSp modSp new mod ord">
        <pc:chgData name="Marjaana Luotovirta" userId="18ddb7ce-92e3-4b3c-a3c2-ea9cb1ecfe30" providerId="ADAL" clId="{9AA549B9-68CB-497E-85FA-A25E35C0C542}" dt="2022-05-09T11:29:07.893" v="15996" actId="20577"/>
        <pc:sldMkLst>
          <pc:docMk/>
          <pc:sldMk cId="2092585966" sldId="263"/>
        </pc:sldMkLst>
        <pc:spChg chg="mod">
          <ac:chgData name="Marjaana Luotovirta" userId="18ddb7ce-92e3-4b3c-a3c2-ea9cb1ecfe30" providerId="ADAL" clId="{9AA549B9-68CB-497E-85FA-A25E35C0C542}" dt="2022-05-05T12:47:27.057" v="14234" actId="27636"/>
          <ac:spMkLst>
            <pc:docMk/>
            <pc:sldMk cId="2092585966" sldId="263"/>
            <ac:spMk id="2" creationId="{54AB475D-4436-4251-A1BB-04207DD7D21A}"/>
          </ac:spMkLst>
        </pc:spChg>
        <pc:spChg chg="mod">
          <ac:chgData name="Marjaana Luotovirta" userId="18ddb7ce-92e3-4b3c-a3c2-ea9cb1ecfe30" providerId="ADAL" clId="{9AA549B9-68CB-497E-85FA-A25E35C0C542}" dt="2022-05-09T11:29:07.893" v="15996" actId="20577"/>
          <ac:spMkLst>
            <pc:docMk/>
            <pc:sldMk cId="2092585966" sldId="263"/>
            <ac:spMk id="3" creationId="{474D48B3-3545-48BA-8E6F-35B8C23633F5}"/>
          </ac:spMkLst>
        </pc:spChg>
        <pc:spChg chg="add del">
          <ac:chgData name="Marjaana Luotovirta" userId="18ddb7ce-92e3-4b3c-a3c2-ea9cb1ecfe30" providerId="ADAL" clId="{9AA549B9-68CB-497E-85FA-A25E35C0C542}" dt="2022-01-10T09:16:14.964" v="7255" actId="22"/>
          <ac:spMkLst>
            <pc:docMk/>
            <pc:sldMk cId="2092585966" sldId="263"/>
            <ac:spMk id="5" creationId="{37E4EAFE-3642-4BC6-9430-08137AF28135}"/>
          </ac:spMkLst>
        </pc:spChg>
      </pc:sldChg>
      <pc:sldChg chg="modSp new mod ord">
        <pc:chgData name="Marjaana Luotovirta" userId="18ddb7ce-92e3-4b3c-a3c2-ea9cb1ecfe30" providerId="ADAL" clId="{9AA549B9-68CB-497E-85FA-A25E35C0C542}" dt="2022-06-03T12:14:47.527" v="16833" actId="20577"/>
        <pc:sldMkLst>
          <pc:docMk/>
          <pc:sldMk cId="2268642839" sldId="264"/>
        </pc:sldMkLst>
        <pc:spChg chg="mod">
          <ac:chgData name="Marjaana Luotovirta" userId="18ddb7ce-92e3-4b3c-a3c2-ea9cb1ecfe30" providerId="ADAL" clId="{9AA549B9-68CB-497E-85FA-A25E35C0C542}" dt="2022-01-10T09:16:48.929" v="7283" actId="20577"/>
          <ac:spMkLst>
            <pc:docMk/>
            <pc:sldMk cId="2268642839" sldId="264"/>
            <ac:spMk id="2" creationId="{9EF24B0E-5845-479A-A423-C7E9762C6304}"/>
          </ac:spMkLst>
        </pc:spChg>
        <pc:spChg chg="mod">
          <ac:chgData name="Marjaana Luotovirta" userId="18ddb7ce-92e3-4b3c-a3c2-ea9cb1ecfe30" providerId="ADAL" clId="{9AA549B9-68CB-497E-85FA-A25E35C0C542}" dt="2022-06-03T12:14:47.527" v="16833" actId="20577"/>
          <ac:spMkLst>
            <pc:docMk/>
            <pc:sldMk cId="2268642839" sldId="264"/>
            <ac:spMk id="3" creationId="{1CB44AE5-EEAE-4F8D-BBD4-D44B590A6433}"/>
          </ac:spMkLst>
        </pc:spChg>
      </pc:sldChg>
      <pc:sldChg chg="addSp delSp modSp new mod">
        <pc:chgData name="Marjaana Luotovirta" userId="18ddb7ce-92e3-4b3c-a3c2-ea9cb1ecfe30" providerId="ADAL" clId="{9AA549B9-68CB-497E-85FA-A25E35C0C542}" dt="2022-06-03T12:10:34.534" v="16617"/>
        <pc:sldMkLst>
          <pc:docMk/>
          <pc:sldMk cId="520422536" sldId="265"/>
        </pc:sldMkLst>
        <pc:spChg chg="mod">
          <ac:chgData name="Marjaana Luotovirta" userId="18ddb7ce-92e3-4b3c-a3c2-ea9cb1ecfe30" providerId="ADAL" clId="{9AA549B9-68CB-497E-85FA-A25E35C0C542}" dt="2022-04-13T05:19:44.101" v="14153" actId="20577"/>
          <ac:spMkLst>
            <pc:docMk/>
            <pc:sldMk cId="520422536" sldId="265"/>
            <ac:spMk id="2" creationId="{8AEB07BF-CDB0-4FF0-9AA7-014A053433EB}"/>
          </ac:spMkLst>
        </pc:spChg>
        <pc:spChg chg="del mod">
          <ac:chgData name="Marjaana Luotovirta" userId="18ddb7ce-92e3-4b3c-a3c2-ea9cb1ecfe30" providerId="ADAL" clId="{9AA549B9-68CB-497E-85FA-A25E35C0C542}" dt="2022-01-10T11:13:49.119" v="8086"/>
          <ac:spMkLst>
            <pc:docMk/>
            <pc:sldMk cId="520422536" sldId="265"/>
            <ac:spMk id="3" creationId="{37B43FEF-A717-4B51-A595-DE8B2DC6C992}"/>
          </ac:spMkLst>
        </pc:spChg>
        <pc:spChg chg="add mod">
          <ac:chgData name="Marjaana Luotovirta" userId="18ddb7ce-92e3-4b3c-a3c2-ea9cb1ecfe30" providerId="ADAL" clId="{9AA549B9-68CB-497E-85FA-A25E35C0C542}" dt="2022-01-10T11:18:33.199" v="8156"/>
          <ac:spMkLst>
            <pc:docMk/>
            <pc:sldMk cId="520422536" sldId="265"/>
            <ac:spMk id="5" creationId="{C6635274-6929-4856-A87D-F34C1EC59DDA}"/>
          </ac:spMkLst>
        </pc:spChg>
        <pc:graphicFrameChg chg="add mod">
          <ac:chgData name="Marjaana Luotovirta" userId="18ddb7ce-92e3-4b3c-a3c2-ea9cb1ecfe30" providerId="ADAL" clId="{9AA549B9-68CB-497E-85FA-A25E35C0C542}" dt="2022-06-03T12:10:34.534" v="16617"/>
          <ac:graphicFrameMkLst>
            <pc:docMk/>
            <pc:sldMk cId="520422536" sldId="265"/>
            <ac:graphicFrameMk id="4" creationId="{D3CA6751-6548-44B2-A0DE-0875668D1B95}"/>
          </ac:graphicFrameMkLst>
        </pc:graphicFrameChg>
      </pc:sldChg>
      <pc:sldChg chg="addSp delSp modSp add mod">
        <pc:chgData name="Marjaana Luotovirta" userId="18ddb7ce-92e3-4b3c-a3c2-ea9cb1ecfe30" providerId="ADAL" clId="{9AA549B9-68CB-497E-85FA-A25E35C0C542}" dt="2022-06-03T12:11:20.494" v="16618"/>
        <pc:sldMkLst>
          <pc:docMk/>
          <pc:sldMk cId="2168531601" sldId="266"/>
        </pc:sldMkLst>
        <pc:spChg chg="mod">
          <ac:chgData name="Marjaana Luotovirta" userId="18ddb7ce-92e3-4b3c-a3c2-ea9cb1ecfe30" providerId="ADAL" clId="{9AA549B9-68CB-497E-85FA-A25E35C0C542}" dt="2022-01-10T11:14:16.515" v="8099" actId="113"/>
          <ac:spMkLst>
            <pc:docMk/>
            <pc:sldMk cId="2168531601" sldId="266"/>
            <ac:spMk id="2" creationId="{8AEB07BF-CDB0-4FF0-9AA7-014A053433EB}"/>
          </ac:spMkLst>
        </pc:spChg>
        <pc:spChg chg="add del mod">
          <ac:chgData name="Marjaana Luotovirta" userId="18ddb7ce-92e3-4b3c-a3c2-ea9cb1ecfe30" providerId="ADAL" clId="{9AA549B9-68CB-497E-85FA-A25E35C0C542}" dt="2022-01-10T11:14:30.111" v="8101"/>
          <ac:spMkLst>
            <pc:docMk/>
            <pc:sldMk cId="2168531601" sldId="266"/>
            <ac:spMk id="5" creationId="{A4857099-A3CE-4A03-9A25-EE7035EA770D}"/>
          </ac:spMkLst>
        </pc:spChg>
        <pc:spChg chg="add mod">
          <ac:chgData name="Marjaana Luotovirta" userId="18ddb7ce-92e3-4b3c-a3c2-ea9cb1ecfe30" providerId="ADAL" clId="{9AA549B9-68CB-497E-85FA-A25E35C0C542}" dt="2022-01-10T11:18:35.892" v="8157"/>
          <ac:spMkLst>
            <pc:docMk/>
            <pc:sldMk cId="2168531601" sldId="266"/>
            <ac:spMk id="7" creationId="{765C54F2-5693-4A03-A571-6AF96BFDE756}"/>
          </ac:spMkLst>
        </pc:spChg>
        <pc:graphicFrameChg chg="del">
          <ac:chgData name="Marjaana Luotovirta" userId="18ddb7ce-92e3-4b3c-a3c2-ea9cb1ecfe30" providerId="ADAL" clId="{9AA549B9-68CB-497E-85FA-A25E35C0C542}" dt="2022-01-10T11:14:20.229" v="8100" actId="478"/>
          <ac:graphicFrameMkLst>
            <pc:docMk/>
            <pc:sldMk cId="2168531601" sldId="266"/>
            <ac:graphicFrameMk id="4" creationId="{D3CA6751-6548-44B2-A0DE-0875668D1B95}"/>
          </ac:graphicFrameMkLst>
        </pc:graphicFrameChg>
        <pc:graphicFrameChg chg="add mod">
          <ac:chgData name="Marjaana Luotovirta" userId="18ddb7ce-92e3-4b3c-a3c2-ea9cb1ecfe30" providerId="ADAL" clId="{9AA549B9-68CB-497E-85FA-A25E35C0C542}" dt="2022-06-03T12:11:20.494" v="16618"/>
          <ac:graphicFrameMkLst>
            <pc:docMk/>
            <pc:sldMk cId="2168531601" sldId="266"/>
            <ac:graphicFrameMk id="6" creationId="{3F5242AF-D770-4E56-9C0F-8A0F7A446283}"/>
          </ac:graphicFrameMkLst>
        </pc:graphicFrameChg>
      </pc:sldChg>
      <pc:sldChg chg="addSp delSp modSp new del mod">
        <pc:chgData name="Marjaana Luotovirta" userId="18ddb7ce-92e3-4b3c-a3c2-ea9cb1ecfe30" providerId="ADAL" clId="{9AA549B9-68CB-497E-85FA-A25E35C0C542}" dt="2022-01-10T11:15:40.373" v="8118" actId="680"/>
        <pc:sldMkLst>
          <pc:docMk/>
          <pc:sldMk cId="791442690" sldId="267"/>
        </pc:sldMkLst>
        <pc:spChg chg="add del">
          <ac:chgData name="Marjaana Luotovirta" userId="18ddb7ce-92e3-4b3c-a3c2-ea9cb1ecfe30" providerId="ADAL" clId="{9AA549B9-68CB-497E-85FA-A25E35C0C542}" dt="2022-01-10T11:15:40.335" v="8117"/>
          <ac:spMkLst>
            <pc:docMk/>
            <pc:sldMk cId="791442690" sldId="267"/>
            <ac:spMk id="3" creationId="{A119BF9E-6255-4801-BBFD-E33BFF36A692}"/>
          </ac:spMkLst>
        </pc:spChg>
        <pc:spChg chg="add del mod">
          <ac:chgData name="Marjaana Luotovirta" userId="18ddb7ce-92e3-4b3c-a3c2-ea9cb1ecfe30" providerId="ADAL" clId="{9AA549B9-68CB-497E-85FA-A25E35C0C542}" dt="2022-01-10T11:15:40.335" v="8117"/>
          <ac:spMkLst>
            <pc:docMk/>
            <pc:sldMk cId="791442690" sldId="267"/>
            <ac:spMk id="5" creationId="{8E8FA077-33AF-4646-BF57-3D1013B1A758}"/>
          </ac:spMkLst>
        </pc:spChg>
        <pc:graphicFrameChg chg="add del mod">
          <ac:chgData name="Marjaana Luotovirta" userId="18ddb7ce-92e3-4b3c-a3c2-ea9cb1ecfe30" providerId="ADAL" clId="{9AA549B9-68CB-497E-85FA-A25E35C0C542}" dt="2022-01-10T11:15:40.335" v="8117"/>
          <ac:graphicFrameMkLst>
            <pc:docMk/>
            <pc:sldMk cId="791442690" sldId="267"/>
            <ac:graphicFrameMk id="4" creationId="{E15CE322-5982-4380-AAEA-6D1AF589E298}"/>
          </ac:graphicFrameMkLst>
        </pc:graphicFrameChg>
      </pc:sldChg>
      <pc:sldChg chg="addSp delSp modSp new mod ord">
        <pc:chgData name="Marjaana Luotovirta" userId="18ddb7ce-92e3-4b3c-a3c2-ea9cb1ecfe30" providerId="ADAL" clId="{9AA549B9-68CB-497E-85FA-A25E35C0C542}" dt="2022-01-10T11:18:39.596" v="8159"/>
        <pc:sldMkLst>
          <pc:docMk/>
          <pc:sldMk cId="2236731041" sldId="267"/>
        </pc:sldMkLst>
        <pc:spChg chg="mod">
          <ac:chgData name="Marjaana Luotovirta" userId="18ddb7ce-92e3-4b3c-a3c2-ea9cb1ecfe30" providerId="ADAL" clId="{9AA549B9-68CB-497E-85FA-A25E35C0C542}" dt="2022-01-10T11:16:13.943" v="8125" actId="14100"/>
          <ac:spMkLst>
            <pc:docMk/>
            <pc:sldMk cId="2236731041" sldId="267"/>
            <ac:spMk id="2" creationId="{B6C1CFFE-B2DF-4FD1-AB01-35ACB50471B2}"/>
          </ac:spMkLst>
        </pc:spChg>
        <pc:spChg chg="del mod">
          <ac:chgData name="Marjaana Luotovirta" userId="18ddb7ce-92e3-4b3c-a3c2-ea9cb1ecfe30" providerId="ADAL" clId="{9AA549B9-68CB-497E-85FA-A25E35C0C542}" dt="2022-01-10T11:16:24.129" v="8127"/>
          <ac:spMkLst>
            <pc:docMk/>
            <pc:sldMk cId="2236731041" sldId="267"/>
            <ac:spMk id="3" creationId="{54131ED6-494F-4CC8-AD36-C287CE597AD1}"/>
          </ac:spMkLst>
        </pc:spChg>
        <pc:spChg chg="add del mod">
          <ac:chgData name="Marjaana Luotovirta" userId="18ddb7ce-92e3-4b3c-a3c2-ea9cb1ecfe30" providerId="ADAL" clId="{9AA549B9-68CB-497E-85FA-A25E35C0C542}" dt="2022-01-10T11:17:37.938" v="8149"/>
          <ac:spMkLst>
            <pc:docMk/>
            <pc:sldMk cId="2236731041" sldId="267"/>
            <ac:spMk id="5" creationId="{4D93D822-E53C-4727-B834-02B38082F3ED}"/>
          </ac:spMkLst>
        </pc:spChg>
        <pc:spChg chg="add mod">
          <ac:chgData name="Marjaana Luotovirta" userId="18ddb7ce-92e3-4b3c-a3c2-ea9cb1ecfe30" providerId="ADAL" clId="{9AA549B9-68CB-497E-85FA-A25E35C0C542}" dt="2022-01-10T11:18:24.065" v="8155" actId="14100"/>
          <ac:spMkLst>
            <pc:docMk/>
            <pc:sldMk cId="2236731041" sldId="267"/>
            <ac:spMk id="7" creationId="{4987B6F8-9AB0-4140-9E5C-A8DEEDA31AC4}"/>
          </ac:spMkLst>
        </pc:spChg>
        <pc:graphicFrameChg chg="add mod modGraphic">
          <ac:chgData name="Marjaana Luotovirta" userId="18ddb7ce-92e3-4b3c-a3c2-ea9cb1ecfe30" providerId="ADAL" clId="{9AA549B9-68CB-497E-85FA-A25E35C0C542}" dt="2022-01-10T11:16:54.473" v="8132" actId="14734"/>
          <ac:graphicFrameMkLst>
            <pc:docMk/>
            <pc:sldMk cId="2236731041" sldId="267"/>
            <ac:graphicFrameMk id="4" creationId="{29B31FB6-6AC1-42AA-BBD4-D50194188ED4}"/>
          </ac:graphicFrameMkLst>
        </pc:graphicFrameChg>
        <pc:graphicFrameChg chg="add del mod">
          <ac:chgData name="Marjaana Luotovirta" userId="18ddb7ce-92e3-4b3c-a3c2-ea9cb1ecfe30" providerId="ADAL" clId="{9AA549B9-68CB-497E-85FA-A25E35C0C542}" dt="2022-01-10T11:17:37.935" v="8147"/>
          <ac:graphicFrameMkLst>
            <pc:docMk/>
            <pc:sldMk cId="2236731041" sldId="267"/>
            <ac:graphicFrameMk id="6" creationId="{939CBE85-2C31-416A-80AC-D0C0FFBF8F0B}"/>
          </ac:graphicFrameMkLst>
        </pc:graphicFrameChg>
      </pc:sldChg>
      <pc:sldChg chg="modSp new mod">
        <pc:chgData name="Marjaana Luotovirta" userId="18ddb7ce-92e3-4b3c-a3c2-ea9cb1ecfe30" providerId="ADAL" clId="{9AA549B9-68CB-497E-85FA-A25E35C0C542}" dt="2022-04-13T07:44:09.196" v="14157" actId="27636"/>
        <pc:sldMkLst>
          <pc:docMk/>
          <pc:sldMk cId="4274307912" sldId="268"/>
        </pc:sldMkLst>
        <pc:spChg chg="mod">
          <ac:chgData name="Marjaana Luotovirta" userId="18ddb7ce-92e3-4b3c-a3c2-ea9cb1ecfe30" providerId="ADAL" clId="{9AA549B9-68CB-497E-85FA-A25E35C0C542}" dt="2022-01-10T11:19:15.103" v="8197" actId="14100"/>
          <ac:spMkLst>
            <pc:docMk/>
            <pc:sldMk cId="4274307912" sldId="268"/>
            <ac:spMk id="2" creationId="{7D493DF1-E7E0-452B-BBB7-EAA820F17A6A}"/>
          </ac:spMkLst>
        </pc:spChg>
        <pc:spChg chg="mod">
          <ac:chgData name="Marjaana Luotovirta" userId="18ddb7ce-92e3-4b3c-a3c2-ea9cb1ecfe30" providerId="ADAL" clId="{9AA549B9-68CB-497E-85FA-A25E35C0C542}" dt="2022-01-10T11:19:38" v="8224" actId="20577"/>
          <ac:spMkLst>
            <pc:docMk/>
            <pc:sldMk cId="4274307912" sldId="268"/>
            <ac:spMk id="3" creationId="{0066C4E4-6E3F-46E8-8D65-AD72B3FF55C0}"/>
          </ac:spMkLst>
        </pc:spChg>
        <pc:spChg chg="mod">
          <ac:chgData name="Marjaana Luotovirta" userId="18ddb7ce-92e3-4b3c-a3c2-ea9cb1ecfe30" providerId="ADAL" clId="{9AA549B9-68CB-497E-85FA-A25E35C0C542}" dt="2022-04-13T07:44:09.196" v="14156" actId="27636"/>
          <ac:spMkLst>
            <pc:docMk/>
            <pc:sldMk cId="4274307912" sldId="268"/>
            <ac:spMk id="4" creationId="{40E401A0-348F-4814-A9AE-FE6075B10FEA}"/>
          </ac:spMkLst>
        </pc:spChg>
        <pc:spChg chg="mod">
          <ac:chgData name="Marjaana Luotovirta" userId="18ddb7ce-92e3-4b3c-a3c2-ea9cb1ecfe30" providerId="ADAL" clId="{9AA549B9-68CB-497E-85FA-A25E35C0C542}" dt="2022-01-10T11:19:45.787" v="8262" actId="20577"/>
          <ac:spMkLst>
            <pc:docMk/>
            <pc:sldMk cId="4274307912" sldId="268"/>
            <ac:spMk id="5" creationId="{78BDD777-32FD-424A-8939-9186BB69FD50}"/>
          </ac:spMkLst>
        </pc:spChg>
        <pc:spChg chg="mod">
          <ac:chgData name="Marjaana Luotovirta" userId="18ddb7ce-92e3-4b3c-a3c2-ea9cb1ecfe30" providerId="ADAL" clId="{9AA549B9-68CB-497E-85FA-A25E35C0C542}" dt="2022-04-13T07:44:09.196" v="14157" actId="27636"/>
          <ac:spMkLst>
            <pc:docMk/>
            <pc:sldMk cId="4274307912" sldId="268"/>
            <ac:spMk id="6" creationId="{BAD58B98-24B4-43F8-B6EB-2C01C8D4952D}"/>
          </ac:spMkLst>
        </pc:spChg>
      </pc:sldChg>
      <pc:sldChg chg="addSp delSp modSp new del mod modClrScheme chgLayout">
        <pc:chgData name="Marjaana Luotovirta" userId="18ddb7ce-92e3-4b3c-a3c2-ea9cb1ecfe30" providerId="ADAL" clId="{9AA549B9-68CB-497E-85FA-A25E35C0C542}" dt="2022-05-05T12:57:09.350" v="15160" actId="2696"/>
        <pc:sldMkLst>
          <pc:docMk/>
          <pc:sldMk cId="3626434592" sldId="269"/>
        </pc:sldMkLst>
        <pc:spChg chg="del mod ord">
          <ac:chgData name="Marjaana Luotovirta" userId="18ddb7ce-92e3-4b3c-a3c2-ea9cb1ecfe30" providerId="ADAL" clId="{9AA549B9-68CB-497E-85FA-A25E35C0C542}" dt="2022-01-10T12:08:31.362" v="9454" actId="700"/>
          <ac:spMkLst>
            <pc:docMk/>
            <pc:sldMk cId="3626434592" sldId="269"/>
            <ac:spMk id="2" creationId="{04164BEB-24D8-403E-9510-C16E154AFE64}"/>
          </ac:spMkLst>
        </pc:spChg>
        <pc:spChg chg="del mod ord">
          <ac:chgData name="Marjaana Luotovirta" userId="18ddb7ce-92e3-4b3c-a3c2-ea9cb1ecfe30" providerId="ADAL" clId="{9AA549B9-68CB-497E-85FA-A25E35C0C542}" dt="2022-01-10T12:08:31.362" v="9454" actId="700"/>
          <ac:spMkLst>
            <pc:docMk/>
            <pc:sldMk cId="3626434592" sldId="269"/>
            <ac:spMk id="3" creationId="{325C993F-50B1-45C9-AC94-B6388A4292DE}"/>
          </ac:spMkLst>
        </pc:spChg>
        <pc:spChg chg="add mod ord">
          <ac:chgData name="Marjaana Luotovirta" userId="18ddb7ce-92e3-4b3c-a3c2-ea9cb1ecfe30" providerId="ADAL" clId="{9AA549B9-68CB-497E-85FA-A25E35C0C542}" dt="2022-01-10T12:08:35.157" v="9464" actId="20577"/>
          <ac:spMkLst>
            <pc:docMk/>
            <pc:sldMk cId="3626434592" sldId="269"/>
            <ac:spMk id="4" creationId="{6325DE82-E018-46A4-9913-BEFB3A82104C}"/>
          </ac:spMkLst>
        </pc:spChg>
        <pc:spChg chg="add mod ord">
          <ac:chgData name="Marjaana Luotovirta" userId="18ddb7ce-92e3-4b3c-a3c2-ea9cb1ecfe30" providerId="ADAL" clId="{9AA549B9-68CB-497E-85FA-A25E35C0C542}" dt="2022-01-17T13:41:34.993" v="11347" actId="20577"/>
          <ac:spMkLst>
            <pc:docMk/>
            <pc:sldMk cId="3626434592" sldId="269"/>
            <ac:spMk id="5" creationId="{32B654FE-BD32-463E-8E56-D1ECA5411802}"/>
          </ac:spMkLst>
        </pc:spChg>
        <pc:spChg chg="add mod ord">
          <ac:chgData name="Marjaana Luotovirta" userId="18ddb7ce-92e3-4b3c-a3c2-ea9cb1ecfe30" providerId="ADAL" clId="{9AA549B9-68CB-497E-85FA-A25E35C0C542}" dt="2022-01-17T13:41:31.213" v="11339" actId="27636"/>
          <ac:spMkLst>
            <pc:docMk/>
            <pc:sldMk cId="3626434592" sldId="269"/>
            <ac:spMk id="6" creationId="{DD33F06B-A609-45E6-BF93-07651972D83D}"/>
          </ac:spMkLst>
        </pc:spChg>
      </pc:sldChg>
      <pc:sldChg chg="addSp modSp new mod ord modClrScheme chgLayout">
        <pc:chgData name="Marjaana Luotovirta" userId="18ddb7ce-92e3-4b3c-a3c2-ea9cb1ecfe30" providerId="ADAL" clId="{9AA549B9-68CB-497E-85FA-A25E35C0C542}" dt="2022-05-09T11:47:19.285" v="16240" actId="20577"/>
        <pc:sldMkLst>
          <pc:docMk/>
          <pc:sldMk cId="2853889033" sldId="270"/>
        </pc:sldMkLst>
        <pc:spChg chg="add mod">
          <ac:chgData name="Marjaana Luotovirta" userId="18ddb7ce-92e3-4b3c-a3c2-ea9cb1ecfe30" providerId="ADAL" clId="{9AA549B9-68CB-497E-85FA-A25E35C0C542}" dt="2022-01-19T10:37:14.744" v="12158" actId="14100"/>
          <ac:spMkLst>
            <pc:docMk/>
            <pc:sldMk cId="2853889033" sldId="270"/>
            <ac:spMk id="2" creationId="{166DFE69-F04D-4C75-9F47-123180FD35AE}"/>
          </ac:spMkLst>
        </pc:spChg>
        <pc:spChg chg="add mod">
          <ac:chgData name="Marjaana Luotovirta" userId="18ddb7ce-92e3-4b3c-a3c2-ea9cb1ecfe30" providerId="ADAL" clId="{9AA549B9-68CB-497E-85FA-A25E35C0C542}" dt="2022-05-09T11:47:19.285" v="16240" actId="20577"/>
          <ac:spMkLst>
            <pc:docMk/>
            <pc:sldMk cId="2853889033" sldId="270"/>
            <ac:spMk id="3" creationId="{8D718794-BEF0-4FF7-A3A3-892123EE15A8}"/>
          </ac:spMkLst>
        </pc:spChg>
      </pc:sldChg>
      <pc:sldChg chg="addSp modSp new mod modClrScheme chgLayout">
        <pc:chgData name="Marjaana Luotovirta" userId="18ddb7ce-92e3-4b3c-a3c2-ea9cb1ecfe30" providerId="ADAL" clId="{9AA549B9-68CB-497E-85FA-A25E35C0C542}" dt="2022-05-09T11:56:00.525" v="16437" actId="20577"/>
        <pc:sldMkLst>
          <pc:docMk/>
          <pc:sldMk cId="97521584" sldId="271"/>
        </pc:sldMkLst>
        <pc:spChg chg="add mod">
          <ac:chgData name="Marjaana Luotovirta" userId="18ddb7ce-92e3-4b3c-a3c2-ea9cb1ecfe30" providerId="ADAL" clId="{9AA549B9-68CB-497E-85FA-A25E35C0C542}" dt="2022-05-05T12:48:06.578" v="14248" actId="20577"/>
          <ac:spMkLst>
            <pc:docMk/>
            <pc:sldMk cId="97521584" sldId="271"/>
            <ac:spMk id="2" creationId="{73C6AC88-15E9-42DB-8C6F-78ABF2296F86}"/>
          </ac:spMkLst>
        </pc:spChg>
        <pc:spChg chg="add mod">
          <ac:chgData name="Marjaana Luotovirta" userId="18ddb7ce-92e3-4b3c-a3c2-ea9cb1ecfe30" providerId="ADAL" clId="{9AA549B9-68CB-497E-85FA-A25E35C0C542}" dt="2022-05-09T11:56:00.525" v="16437" actId="20577"/>
          <ac:spMkLst>
            <pc:docMk/>
            <pc:sldMk cId="97521584" sldId="271"/>
            <ac:spMk id="3" creationId="{7B0CD786-AFD1-47D1-9040-6D87D79DBA7A}"/>
          </ac:spMkLst>
        </pc:spChg>
      </pc:sldChg>
      <pc:sldChg chg="modSp add mod ord">
        <pc:chgData name="Marjaana Luotovirta" userId="18ddb7ce-92e3-4b3c-a3c2-ea9cb1ecfe30" providerId="ADAL" clId="{9AA549B9-68CB-497E-85FA-A25E35C0C542}" dt="2022-06-03T12:31:19.117" v="17698" actId="20577"/>
        <pc:sldMkLst>
          <pc:docMk/>
          <pc:sldMk cId="1953392071" sldId="272"/>
        </pc:sldMkLst>
        <pc:spChg chg="mod">
          <ac:chgData name="Marjaana Luotovirta" userId="18ddb7ce-92e3-4b3c-a3c2-ea9cb1ecfe30" providerId="ADAL" clId="{9AA549B9-68CB-497E-85FA-A25E35C0C542}" dt="2022-06-03T12:29:27.518" v="17638" actId="20577"/>
          <ac:spMkLst>
            <pc:docMk/>
            <pc:sldMk cId="1953392071" sldId="272"/>
            <ac:spMk id="2" creationId="{333A369E-BCEF-473C-A3A8-F3377E747283}"/>
          </ac:spMkLst>
        </pc:spChg>
        <pc:spChg chg="mod">
          <ac:chgData name="Marjaana Luotovirta" userId="18ddb7ce-92e3-4b3c-a3c2-ea9cb1ecfe30" providerId="ADAL" clId="{9AA549B9-68CB-497E-85FA-A25E35C0C542}" dt="2022-06-03T12:31:19.117" v="17698" actId="20577"/>
          <ac:spMkLst>
            <pc:docMk/>
            <pc:sldMk cId="1953392071" sldId="272"/>
            <ac:spMk id="3" creationId="{65F0B07D-B033-435B-A836-B1F1FD727781}"/>
          </ac:spMkLst>
        </pc:spChg>
      </pc:sldChg>
      <pc:sldChg chg="modSp add mod">
        <pc:chgData name="Marjaana Luotovirta" userId="18ddb7ce-92e3-4b3c-a3c2-ea9cb1ecfe30" providerId="ADAL" clId="{9AA549B9-68CB-497E-85FA-A25E35C0C542}" dt="2022-06-03T12:13:25.488" v="16668" actId="20577"/>
        <pc:sldMkLst>
          <pc:docMk/>
          <pc:sldMk cId="2137384064" sldId="273"/>
        </pc:sldMkLst>
        <pc:spChg chg="mod">
          <ac:chgData name="Marjaana Luotovirta" userId="18ddb7ce-92e3-4b3c-a3c2-ea9cb1ecfe30" providerId="ADAL" clId="{9AA549B9-68CB-497E-85FA-A25E35C0C542}" dt="2022-05-05T12:46:41.114" v="14222" actId="20577"/>
          <ac:spMkLst>
            <pc:docMk/>
            <pc:sldMk cId="2137384064" sldId="273"/>
            <ac:spMk id="2" creationId="{333A369E-BCEF-473C-A3A8-F3377E747283}"/>
          </ac:spMkLst>
        </pc:spChg>
        <pc:spChg chg="mod">
          <ac:chgData name="Marjaana Luotovirta" userId="18ddb7ce-92e3-4b3c-a3c2-ea9cb1ecfe30" providerId="ADAL" clId="{9AA549B9-68CB-497E-85FA-A25E35C0C542}" dt="2022-06-03T12:13:25.488" v="16668" actId="20577"/>
          <ac:spMkLst>
            <pc:docMk/>
            <pc:sldMk cId="2137384064" sldId="273"/>
            <ac:spMk id="3" creationId="{65F0B07D-B033-435B-A836-B1F1FD727781}"/>
          </ac:spMkLst>
        </pc:spChg>
      </pc:sldChg>
      <pc:sldChg chg="modSp add mod ord">
        <pc:chgData name="Marjaana Luotovirta" userId="18ddb7ce-92e3-4b3c-a3c2-ea9cb1ecfe30" providerId="ADAL" clId="{9AA549B9-68CB-497E-85FA-A25E35C0C542}" dt="2022-06-03T12:16:49.591" v="16885"/>
        <pc:sldMkLst>
          <pc:docMk/>
          <pc:sldMk cId="894040983" sldId="274"/>
        </pc:sldMkLst>
        <pc:spChg chg="mod">
          <ac:chgData name="Marjaana Luotovirta" userId="18ddb7ce-92e3-4b3c-a3c2-ea9cb1ecfe30" providerId="ADAL" clId="{9AA549B9-68CB-497E-85FA-A25E35C0C542}" dt="2022-05-05T13:01:19.415" v="15218" actId="20577"/>
          <ac:spMkLst>
            <pc:docMk/>
            <pc:sldMk cId="894040983" sldId="274"/>
            <ac:spMk id="2" creationId="{7D3E9F5C-DEFD-40EC-810F-DA7827A2A428}"/>
          </ac:spMkLst>
        </pc:spChg>
        <pc:spChg chg="mod">
          <ac:chgData name="Marjaana Luotovirta" userId="18ddb7ce-92e3-4b3c-a3c2-ea9cb1ecfe30" providerId="ADAL" clId="{9AA549B9-68CB-497E-85FA-A25E35C0C542}" dt="2022-06-03T12:16:49.591" v="16885"/>
          <ac:spMkLst>
            <pc:docMk/>
            <pc:sldMk cId="894040983" sldId="274"/>
            <ac:spMk id="3" creationId="{0B9B5470-A65F-4F76-BECF-943FB379FC90}"/>
          </ac:spMkLst>
        </pc:spChg>
      </pc:sldChg>
      <pc:sldChg chg="modSp add mod">
        <pc:chgData name="Marjaana Luotovirta" userId="18ddb7ce-92e3-4b3c-a3c2-ea9cb1ecfe30" providerId="ADAL" clId="{9AA549B9-68CB-497E-85FA-A25E35C0C542}" dt="2022-06-03T12:21:38.912" v="17605" actId="20577"/>
        <pc:sldMkLst>
          <pc:docMk/>
          <pc:sldMk cId="2087465598" sldId="275"/>
        </pc:sldMkLst>
        <pc:spChg chg="mod">
          <ac:chgData name="Marjaana Luotovirta" userId="18ddb7ce-92e3-4b3c-a3c2-ea9cb1ecfe30" providerId="ADAL" clId="{9AA549B9-68CB-497E-85FA-A25E35C0C542}" dt="2022-05-05T13:03:19.721" v="15314" actId="20577"/>
          <ac:spMkLst>
            <pc:docMk/>
            <pc:sldMk cId="2087465598" sldId="275"/>
            <ac:spMk id="2" creationId="{7D3E9F5C-DEFD-40EC-810F-DA7827A2A428}"/>
          </ac:spMkLst>
        </pc:spChg>
        <pc:spChg chg="mod">
          <ac:chgData name="Marjaana Luotovirta" userId="18ddb7ce-92e3-4b3c-a3c2-ea9cb1ecfe30" providerId="ADAL" clId="{9AA549B9-68CB-497E-85FA-A25E35C0C542}" dt="2022-06-03T12:21:38.912" v="17605" actId="20577"/>
          <ac:spMkLst>
            <pc:docMk/>
            <pc:sldMk cId="2087465598" sldId="275"/>
            <ac:spMk id="3" creationId="{0B9B5470-A65F-4F76-BECF-943FB379FC90}"/>
          </ac:spMkLst>
        </pc:spChg>
      </pc:sldChg>
      <pc:sldChg chg="modSp add mod">
        <pc:chgData name="Marjaana Luotovirta" userId="18ddb7ce-92e3-4b3c-a3c2-ea9cb1ecfe30" providerId="ADAL" clId="{9AA549B9-68CB-497E-85FA-A25E35C0C542}" dt="2022-05-05T13:03:06.574" v="15292" actId="20577"/>
        <pc:sldMkLst>
          <pc:docMk/>
          <pc:sldMk cId="3636099362" sldId="276"/>
        </pc:sldMkLst>
        <pc:spChg chg="mod">
          <ac:chgData name="Marjaana Luotovirta" userId="18ddb7ce-92e3-4b3c-a3c2-ea9cb1ecfe30" providerId="ADAL" clId="{9AA549B9-68CB-497E-85FA-A25E35C0C542}" dt="2022-05-05T13:03:06.574" v="15292" actId="20577"/>
          <ac:spMkLst>
            <pc:docMk/>
            <pc:sldMk cId="3636099362" sldId="276"/>
            <ac:spMk id="2" creationId="{7D3E9F5C-DEFD-40EC-810F-DA7827A2A428}"/>
          </ac:spMkLst>
        </pc:spChg>
        <pc:spChg chg="mod">
          <ac:chgData name="Marjaana Luotovirta" userId="18ddb7ce-92e3-4b3c-a3c2-ea9cb1ecfe30" providerId="ADAL" clId="{9AA549B9-68CB-497E-85FA-A25E35C0C542}" dt="2022-05-05T13:03:01.832" v="15278" actId="20577"/>
          <ac:spMkLst>
            <pc:docMk/>
            <pc:sldMk cId="3636099362" sldId="276"/>
            <ac:spMk id="3" creationId="{0B9B5470-A65F-4F76-BECF-943FB379FC90}"/>
          </ac:spMkLst>
        </pc:spChg>
      </pc:sldChg>
      <pc:sldChg chg="modSp add del mod">
        <pc:chgData name="Marjaana Luotovirta" userId="18ddb7ce-92e3-4b3c-a3c2-ea9cb1ecfe30" providerId="ADAL" clId="{9AA549B9-68CB-497E-85FA-A25E35C0C542}" dt="2022-05-05T13:04:02.801" v="15328" actId="2696"/>
        <pc:sldMkLst>
          <pc:docMk/>
          <pc:sldMk cId="797372272" sldId="277"/>
        </pc:sldMkLst>
        <pc:spChg chg="mod">
          <ac:chgData name="Marjaana Luotovirta" userId="18ddb7ce-92e3-4b3c-a3c2-ea9cb1ecfe30" providerId="ADAL" clId="{9AA549B9-68CB-497E-85FA-A25E35C0C542}" dt="2022-05-05T13:03:45.935" v="15327" actId="20577"/>
          <ac:spMkLst>
            <pc:docMk/>
            <pc:sldMk cId="797372272" sldId="277"/>
            <ac:spMk id="2" creationId="{7D3E9F5C-DEFD-40EC-810F-DA7827A2A428}"/>
          </ac:spMkLst>
        </pc:spChg>
        <pc:spChg chg="mod">
          <ac:chgData name="Marjaana Luotovirta" userId="18ddb7ce-92e3-4b3c-a3c2-ea9cb1ecfe30" providerId="ADAL" clId="{9AA549B9-68CB-497E-85FA-A25E35C0C542}" dt="2022-05-05T13:03:44.338" v="15326" actId="20577"/>
          <ac:spMkLst>
            <pc:docMk/>
            <pc:sldMk cId="797372272" sldId="277"/>
            <ac:spMk id="3" creationId="{0B9B5470-A65F-4F76-BECF-943FB379FC90}"/>
          </ac:spMkLst>
        </pc:spChg>
      </pc:sldChg>
      <pc:sldChg chg="add">
        <pc:chgData name="Marjaana Luotovirta" userId="18ddb7ce-92e3-4b3c-a3c2-ea9cb1ecfe30" providerId="ADAL" clId="{9AA549B9-68CB-497E-85FA-A25E35C0C542}" dt="2022-06-03T12:29:18.119" v="17606" actId="2890"/>
        <pc:sldMkLst>
          <pc:docMk/>
          <pc:sldMk cId="3727277843"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Asunnonmuutostyöt!$K$12</c:f>
              <c:strCache>
                <c:ptCount val="1"/>
                <c:pt idx="0">
                  <c:v>2010</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Asunnonmuutostyöt!$L$11:$N$11</c:f>
              <c:strCache>
                <c:ptCount val="3"/>
                <c:pt idx="0">
                  <c:v>Alle 18-vuotiaat</c:v>
                </c:pt>
                <c:pt idx="1">
                  <c:v>18-64-vuotiaat</c:v>
                </c:pt>
                <c:pt idx="2">
                  <c:v>65 vuotta täyttäneet</c:v>
                </c:pt>
              </c:strCache>
            </c:strRef>
          </c:cat>
          <c:val>
            <c:numRef>
              <c:f>Asunnonmuutostyöt!$L$12:$N$12</c:f>
              <c:numCache>
                <c:formatCode>General</c:formatCode>
                <c:ptCount val="3"/>
                <c:pt idx="0">
                  <c:v>540</c:v>
                </c:pt>
                <c:pt idx="1">
                  <c:v>4293</c:v>
                </c:pt>
                <c:pt idx="2">
                  <c:v>4747</c:v>
                </c:pt>
              </c:numCache>
            </c:numRef>
          </c:val>
          <c:extLst>
            <c:ext xmlns:c16="http://schemas.microsoft.com/office/drawing/2014/chart" uri="{C3380CC4-5D6E-409C-BE32-E72D297353CC}">
              <c16:uniqueId val="{00000000-3253-46C4-A160-6A7ED97251EC}"/>
            </c:ext>
          </c:extLst>
        </c:ser>
        <c:ser>
          <c:idx val="1"/>
          <c:order val="1"/>
          <c:tx>
            <c:strRef>
              <c:f>Asunnonmuutostyöt!$K$13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Asunnonmuutostyöt!$L$11:$N$11</c:f>
              <c:strCache>
                <c:ptCount val="3"/>
                <c:pt idx="0">
                  <c:v>Alle 18-vuotiaat</c:v>
                </c:pt>
                <c:pt idx="1">
                  <c:v>18-64-vuotiaat</c:v>
                </c:pt>
                <c:pt idx="2">
                  <c:v>65 vuotta täyttäneet</c:v>
                </c:pt>
              </c:strCache>
            </c:strRef>
          </c:cat>
          <c:val>
            <c:numRef>
              <c:f>Asunnonmuutostyöt!$L$13:$N$13</c:f>
              <c:numCache>
                <c:formatCode>General</c:formatCode>
                <c:ptCount val="3"/>
                <c:pt idx="0">
                  <c:v>589</c:v>
                </c:pt>
                <c:pt idx="1">
                  <c:v>3881</c:v>
                </c:pt>
                <c:pt idx="2">
                  <c:v>5128</c:v>
                </c:pt>
              </c:numCache>
            </c:numRef>
          </c:val>
          <c:extLst>
            <c:ext xmlns:c16="http://schemas.microsoft.com/office/drawing/2014/chart" uri="{C3380CC4-5D6E-409C-BE32-E72D297353CC}">
              <c16:uniqueId val="{00000001-3253-46C4-A160-6A7ED97251EC}"/>
            </c:ext>
          </c:extLst>
        </c:ser>
        <c:ser>
          <c:idx val="2"/>
          <c:order val="2"/>
          <c:tx>
            <c:strRef>
              <c:f>Asunnonmuutostyöt!$K$14</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Asunnonmuutostyöt!$L$11:$N$11</c:f>
              <c:strCache>
                <c:ptCount val="3"/>
                <c:pt idx="0">
                  <c:v>Alle 18-vuotiaat</c:v>
                </c:pt>
                <c:pt idx="1">
                  <c:v>18-64-vuotiaat</c:v>
                </c:pt>
                <c:pt idx="2">
                  <c:v>65 vuotta täyttäneet</c:v>
                </c:pt>
              </c:strCache>
            </c:strRef>
          </c:cat>
          <c:val>
            <c:numRef>
              <c:f>Asunnonmuutostyöt!$L$14:$N$14</c:f>
              <c:numCache>
                <c:formatCode>General</c:formatCode>
                <c:ptCount val="3"/>
                <c:pt idx="0">
                  <c:v>629</c:v>
                </c:pt>
                <c:pt idx="1">
                  <c:v>4233</c:v>
                </c:pt>
                <c:pt idx="2">
                  <c:v>6216</c:v>
                </c:pt>
              </c:numCache>
            </c:numRef>
          </c:val>
          <c:extLst>
            <c:ext xmlns:c16="http://schemas.microsoft.com/office/drawing/2014/chart" uri="{C3380CC4-5D6E-409C-BE32-E72D297353CC}">
              <c16:uniqueId val="{00000002-3253-46C4-A160-6A7ED97251EC}"/>
            </c:ext>
          </c:extLst>
        </c:ser>
        <c:dLbls>
          <c:showLegendKey val="0"/>
          <c:showVal val="0"/>
          <c:showCatName val="0"/>
          <c:showSerName val="0"/>
          <c:showPercent val="0"/>
          <c:showBubbleSize val="0"/>
        </c:dLbls>
        <c:gapWidth val="219"/>
        <c:overlap val="-27"/>
        <c:axId val="1693547728"/>
        <c:axId val="1693543152"/>
      </c:barChart>
      <c:catAx>
        <c:axId val="169354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93543152"/>
        <c:crosses val="autoZero"/>
        <c:auto val="1"/>
        <c:lblAlgn val="ctr"/>
        <c:lblOffset val="100"/>
        <c:noMultiLvlLbl val="0"/>
      </c:catAx>
      <c:valAx>
        <c:axId val="169354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9354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Asunnonmuutostyöt!$K$6</c:f>
              <c:strCache>
                <c:ptCount val="1"/>
                <c:pt idx="0">
                  <c:v>2010</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Asunnonmuutostyöt!$L$5:$N$5</c:f>
              <c:strCache>
                <c:ptCount val="3"/>
                <c:pt idx="0">
                  <c:v>Alle 18-vuotiaat</c:v>
                </c:pt>
                <c:pt idx="1">
                  <c:v>18-64-vuotiaat</c:v>
                </c:pt>
                <c:pt idx="2">
                  <c:v>65 vuotta täyttäneet</c:v>
                </c:pt>
              </c:strCache>
            </c:strRef>
          </c:cat>
          <c:val>
            <c:numRef>
              <c:f>Asunnonmuutostyöt!$L$6:$N$6</c:f>
              <c:numCache>
                <c:formatCode>General</c:formatCode>
                <c:ptCount val="3"/>
                <c:pt idx="0">
                  <c:v>55</c:v>
                </c:pt>
                <c:pt idx="1">
                  <c:v>383</c:v>
                </c:pt>
                <c:pt idx="2">
                  <c:v>380</c:v>
                </c:pt>
              </c:numCache>
            </c:numRef>
          </c:val>
          <c:extLst>
            <c:ext xmlns:c16="http://schemas.microsoft.com/office/drawing/2014/chart" uri="{C3380CC4-5D6E-409C-BE32-E72D297353CC}">
              <c16:uniqueId val="{00000000-D354-4DA3-BC1A-A10AE6A95217}"/>
            </c:ext>
          </c:extLst>
        </c:ser>
        <c:ser>
          <c:idx val="1"/>
          <c:order val="1"/>
          <c:tx>
            <c:strRef>
              <c:f>Asunnonmuutostyöt!$K$7</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Asunnonmuutostyöt!$L$5:$N$5</c:f>
              <c:strCache>
                <c:ptCount val="3"/>
                <c:pt idx="0">
                  <c:v>Alle 18-vuotiaat</c:v>
                </c:pt>
                <c:pt idx="1">
                  <c:v>18-64-vuotiaat</c:v>
                </c:pt>
                <c:pt idx="2">
                  <c:v>65 vuotta täyttäneet</c:v>
                </c:pt>
              </c:strCache>
            </c:strRef>
          </c:cat>
          <c:val>
            <c:numRef>
              <c:f>Asunnonmuutostyöt!$L$7:$N$7</c:f>
              <c:numCache>
                <c:formatCode>General</c:formatCode>
                <c:ptCount val="3"/>
                <c:pt idx="0">
                  <c:v>51</c:v>
                </c:pt>
                <c:pt idx="1">
                  <c:v>306</c:v>
                </c:pt>
                <c:pt idx="2">
                  <c:v>340</c:v>
                </c:pt>
              </c:numCache>
            </c:numRef>
          </c:val>
          <c:extLst>
            <c:ext xmlns:c16="http://schemas.microsoft.com/office/drawing/2014/chart" uri="{C3380CC4-5D6E-409C-BE32-E72D297353CC}">
              <c16:uniqueId val="{00000001-D354-4DA3-BC1A-A10AE6A95217}"/>
            </c:ext>
          </c:extLst>
        </c:ser>
        <c:ser>
          <c:idx val="2"/>
          <c:order val="2"/>
          <c:tx>
            <c:strRef>
              <c:f>Asunnonmuutostyöt!$K$8</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Asunnonmuutostyöt!$L$5:$N$5</c:f>
              <c:strCache>
                <c:ptCount val="3"/>
                <c:pt idx="0">
                  <c:v>Alle 18-vuotiaat</c:v>
                </c:pt>
                <c:pt idx="1">
                  <c:v>18-64-vuotiaat</c:v>
                </c:pt>
                <c:pt idx="2">
                  <c:v>65 vuotta täyttäneet</c:v>
                </c:pt>
              </c:strCache>
            </c:strRef>
          </c:cat>
          <c:val>
            <c:numRef>
              <c:f>Asunnonmuutostyöt!$L$8:$N$8</c:f>
              <c:numCache>
                <c:formatCode>General</c:formatCode>
                <c:ptCount val="3"/>
                <c:pt idx="0">
                  <c:v>46</c:v>
                </c:pt>
                <c:pt idx="1">
                  <c:v>287</c:v>
                </c:pt>
                <c:pt idx="2">
                  <c:v>321</c:v>
                </c:pt>
              </c:numCache>
            </c:numRef>
          </c:val>
          <c:extLst>
            <c:ext xmlns:c16="http://schemas.microsoft.com/office/drawing/2014/chart" uri="{C3380CC4-5D6E-409C-BE32-E72D297353CC}">
              <c16:uniqueId val="{00000002-D354-4DA3-BC1A-A10AE6A95217}"/>
            </c:ext>
          </c:extLst>
        </c:ser>
        <c:dLbls>
          <c:showLegendKey val="0"/>
          <c:showVal val="0"/>
          <c:showCatName val="0"/>
          <c:showSerName val="0"/>
          <c:showPercent val="0"/>
          <c:showBubbleSize val="0"/>
        </c:dLbls>
        <c:gapWidth val="219"/>
        <c:overlap val="-27"/>
        <c:axId val="1873013424"/>
        <c:axId val="1873010928"/>
      </c:barChart>
      <c:catAx>
        <c:axId val="187301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73010928"/>
        <c:crosses val="autoZero"/>
        <c:auto val="1"/>
        <c:lblAlgn val="ctr"/>
        <c:lblOffset val="100"/>
        <c:noMultiLvlLbl val="0"/>
      </c:catAx>
      <c:valAx>
        <c:axId val="187301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7301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6/3/2022</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3189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6/3/2022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196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6/3/2022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4900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6/3/2022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5887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6/3/2022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5737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6/3/2022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2085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6/3/2022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0139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6/3/2022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0738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6/3/2022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6681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6/3/2022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350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6/3/2022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3218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6/3/2022</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0334862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julkaisut.valtioneuvosto.fi/handle/10024/16239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hl.fi/fi/web/vammaispalvelujen-kasikirja/tuki-ja-palvelut/taloudellinen-tuki/vammaispalvelulain-mukaiset-autoilun-tuet" TargetMode="External"/><Relationship Id="rId2" Type="http://schemas.openxmlformats.org/officeDocument/2006/relationships/hyperlink" Target="https://thl.fi/fi/web/vammaispalvelujen-kasikirja/oikeuskaytanto/paivittaisista-toiminnoista-suoriutumisessa-tarvittavat-valineet-koneet-ja-laitteet" TargetMode="External"/><Relationship Id="rId1" Type="http://schemas.openxmlformats.org/officeDocument/2006/relationships/slideLayout" Target="../slideLayouts/slideLayout2.xml"/><Relationship Id="rId6" Type="http://schemas.openxmlformats.org/officeDocument/2006/relationships/hyperlink" Target="https://www.ara.fi/fi-FI/Lainat_ja_avustukset/Korjausavustukset" TargetMode="External"/><Relationship Id="rId5" Type="http://schemas.openxmlformats.org/officeDocument/2006/relationships/hyperlink" Target="https://www.kela.fi/apuvalineet" TargetMode="External"/><Relationship Id="rId4" Type="http://schemas.openxmlformats.org/officeDocument/2006/relationships/hyperlink" Target="https://stm.fi/-/kuntoutuksen-apuvalineiden-luovutusperusteet-opas-paivitet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siunsote.fi/documents/393252/6561220/Vammaispalvelulain+mukaiset+asunnonmuutosty%C3%B6t-+korvaamisk%C3%A4yt%C3%A4nn%C3%B6t+ja+periaatteet+Siun+sotessa.pdf/b10b6ba2-6e0f-3910-2855-ecbc5a148db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inlex.fi/fi/laki/ajantasa/1987/19870759#L2P13" TargetMode="External"/><Relationship Id="rId2" Type="http://schemas.openxmlformats.org/officeDocument/2006/relationships/hyperlink" Target="https://www.finlex.fi/fi/laki/ajantasa/1987/19870380#P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l.fi/fi/web/vammaispalvelujen-kasikirja/oikeuskaytanto/asunnon-muutostyot-seka-valineet-ja-laitteet/hissin-tai-pyoratuolinostimen-rakentamisen-korvaamin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9" name="Rectangle 32">
            <a:extLst>
              <a:ext uri="{FF2B5EF4-FFF2-40B4-BE49-F238E27FC236}">
                <a16:creationId xmlns:a16="http://schemas.microsoft.com/office/drawing/2014/main" id="{C49B6340-9D54-4548-B87C-24BA7EA53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Kuva 25" descr="Vaalea Bulbs fences">
            <a:extLst>
              <a:ext uri="{FF2B5EF4-FFF2-40B4-BE49-F238E27FC236}">
                <a16:creationId xmlns:a16="http://schemas.microsoft.com/office/drawing/2014/main" id="{91E84B6D-C68D-47F1-949B-79FE12D68FAE}"/>
              </a:ext>
            </a:extLst>
          </p:cNvPr>
          <p:cNvPicPr>
            <a:picLocks noChangeAspect="1"/>
          </p:cNvPicPr>
          <p:nvPr/>
        </p:nvPicPr>
        <p:blipFill rotWithShape="1">
          <a:blip r:embed="rId2">
            <a:extLst>
              <a:ext uri="{28A0092B-C50C-407E-A947-70E740481C1C}">
                <a14:useLocalDpi xmlns:a14="http://schemas.microsoft.com/office/drawing/2010/main" val="0"/>
              </a:ext>
            </a:extLst>
          </a:blip>
          <a:srcRect l="15835" r="7813" b="-1"/>
          <a:stretch/>
        </p:blipFill>
        <p:spPr>
          <a:xfrm>
            <a:off x="-50042" y="-39158"/>
            <a:ext cx="7918858" cy="6897158"/>
          </a:xfrm>
          <a:prstGeom prst="rect">
            <a:avLst/>
          </a:prstGeom>
        </p:spPr>
      </p:pic>
      <p:sp useBgFill="1">
        <p:nvSpPr>
          <p:cNvPr id="40" name="Freeform: Shape 34">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9031" y="-39157"/>
            <a:ext cx="5592970" cy="6897158"/>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04C03E5A-C9E2-4EDE-840A-8934B88E31F4}"/>
              </a:ext>
            </a:extLst>
          </p:cNvPr>
          <p:cNvSpPr>
            <a:spLocks noGrp="1"/>
          </p:cNvSpPr>
          <p:nvPr>
            <p:ph type="ctrTitle"/>
          </p:nvPr>
        </p:nvSpPr>
        <p:spPr>
          <a:xfrm>
            <a:off x="7959478" y="1122363"/>
            <a:ext cx="3622922" cy="2387600"/>
          </a:xfrm>
        </p:spPr>
        <p:txBody>
          <a:bodyPr>
            <a:normAutofit/>
          </a:bodyPr>
          <a:lstStyle/>
          <a:p>
            <a:pPr algn="r">
              <a:lnSpc>
                <a:spcPct val="90000"/>
              </a:lnSpc>
            </a:pPr>
            <a:r>
              <a:rPr lang="fi-FI" sz="4200"/>
              <a:t>Esteettömän asumisen tuki</a:t>
            </a:r>
            <a:br>
              <a:rPr lang="fi-FI" sz="4200"/>
            </a:br>
            <a:endParaRPr lang="fi-FI" sz="4200"/>
          </a:p>
        </p:txBody>
      </p:sp>
      <p:sp>
        <p:nvSpPr>
          <p:cNvPr id="3" name="Alaotsikko 2">
            <a:extLst>
              <a:ext uri="{FF2B5EF4-FFF2-40B4-BE49-F238E27FC236}">
                <a16:creationId xmlns:a16="http://schemas.microsoft.com/office/drawing/2014/main" id="{2C65469C-695E-4615-885B-26EB10AD49EE}"/>
              </a:ext>
            </a:extLst>
          </p:cNvPr>
          <p:cNvSpPr>
            <a:spLocks noGrp="1"/>
          </p:cNvSpPr>
          <p:nvPr>
            <p:ph type="subTitle" idx="1"/>
          </p:nvPr>
        </p:nvSpPr>
        <p:spPr>
          <a:xfrm>
            <a:off x="7959478" y="3602038"/>
            <a:ext cx="3622922" cy="1655762"/>
          </a:xfrm>
        </p:spPr>
        <p:txBody>
          <a:bodyPr>
            <a:normAutofit fontScale="92500"/>
          </a:bodyPr>
          <a:lstStyle/>
          <a:p>
            <a:pPr algn="r">
              <a:lnSpc>
                <a:spcPct val="100000"/>
              </a:lnSpc>
            </a:pPr>
            <a:r>
              <a:rPr lang="fi-FI" dirty="0"/>
              <a:t>Vammaispalvelujen maakunnallinen kehittäminen Varsinais-Suomessa – työryhmän ehdotukset hyvinvointialueelle</a:t>
            </a:r>
            <a:r>
              <a:rPr lang="fi-FI"/>
              <a:t>, kevät 2022</a:t>
            </a:r>
            <a:endParaRPr lang="fi-FI" dirty="0"/>
          </a:p>
        </p:txBody>
      </p:sp>
    </p:spTree>
    <p:extLst>
      <p:ext uri="{BB962C8B-B14F-4D97-AF65-F5344CB8AC3E}">
        <p14:creationId xmlns:p14="http://schemas.microsoft.com/office/powerpoint/2010/main" val="416700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F5BB4A-DA80-4962-9E23-7A9198538029}"/>
              </a:ext>
            </a:extLst>
          </p:cNvPr>
          <p:cNvSpPr>
            <a:spLocks noGrp="1"/>
          </p:cNvSpPr>
          <p:nvPr>
            <p:ph type="title"/>
          </p:nvPr>
        </p:nvSpPr>
        <p:spPr>
          <a:xfrm>
            <a:off x="754878" y="523601"/>
            <a:ext cx="10972800" cy="869363"/>
          </a:xfrm>
        </p:spPr>
        <p:txBody>
          <a:bodyPr/>
          <a:lstStyle/>
          <a:p>
            <a:r>
              <a:rPr lang="fi-FI" dirty="0"/>
              <a:t>Eri ammattilaisten roolit prosessissa (1)</a:t>
            </a:r>
          </a:p>
        </p:txBody>
      </p:sp>
      <p:sp>
        <p:nvSpPr>
          <p:cNvPr id="3" name="Sisällön paikkamerkki 2">
            <a:extLst>
              <a:ext uri="{FF2B5EF4-FFF2-40B4-BE49-F238E27FC236}">
                <a16:creationId xmlns:a16="http://schemas.microsoft.com/office/drawing/2014/main" id="{B7ED8D77-154E-46D2-8954-9CD94C38BA1E}"/>
              </a:ext>
            </a:extLst>
          </p:cNvPr>
          <p:cNvSpPr>
            <a:spLocks noGrp="1"/>
          </p:cNvSpPr>
          <p:nvPr>
            <p:ph idx="1"/>
          </p:nvPr>
        </p:nvSpPr>
        <p:spPr>
          <a:xfrm>
            <a:off x="609600" y="1632247"/>
            <a:ext cx="10972800" cy="4510491"/>
          </a:xfrm>
        </p:spPr>
        <p:txBody>
          <a:bodyPr>
            <a:normAutofit fontScale="92500" lnSpcReduction="10000"/>
          </a:bodyPr>
          <a:lstStyle/>
          <a:p>
            <a:pPr algn="just">
              <a:lnSpc>
                <a:spcPct val="107000"/>
              </a:lnSpc>
              <a:spcAft>
                <a:spcPts val="800"/>
              </a:spcAft>
            </a:pPr>
            <a:r>
              <a:rPr lang="fi-FI" sz="1800" b="1" dirty="0">
                <a:effectLst/>
                <a:latin typeface="Calibri" panose="020F0502020204030204" pitchFamily="34" charset="0"/>
                <a:ea typeface="Calibri" panose="020F0502020204030204" pitchFamily="34" charset="0"/>
                <a:cs typeface="Calibri" panose="020F0502020204030204" pitchFamily="34" charset="0"/>
              </a:rPr>
              <a:t>Toiminta- tai fysioterapeutti / kuntoutusohjaaja: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Arvioi asiakkaan yksilöllistä toimintakykyä, kodin olosuhteita ja kotona toimimista. Kuulee asiakkaan toiveita ja näkemyksiä.</a:t>
            </a:r>
            <a:endParaRPr lang="fi-F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Laatii arvionsa perusteella suosituksen, jossa arvioi, millaisia muutostöitä, apuvälineitä ja laitteita asiakas tarvitsee toimiakseen asunnossaan.</a:t>
            </a:r>
            <a:endParaRPr lang="fi-F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Tuottaa tietoa vammaispalvelujen palvelupäätöksen perustelemiseksi, myös tulevaisuutta ennakoiden.</a:t>
            </a:r>
            <a:endParaRPr lang="fi-FI"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i-FI" sz="1800" b="1" dirty="0">
                <a:effectLst/>
                <a:latin typeface="Calibri" panose="020F0502020204030204" pitchFamily="34" charset="0"/>
                <a:ea typeface="Calibri" panose="020F0502020204030204" pitchFamily="34" charset="0"/>
                <a:cs typeface="Calibri" panose="020F0502020204030204" pitchFamily="34" charset="0"/>
              </a:rPr>
              <a:t>Tekninen asiantuntija: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Arvioi, mitä tarvittavien kiinteiden muutostöiden tekeminen edellyttää.</a:t>
            </a:r>
            <a:endParaRPr lang="fi-F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On mukana tarjouspyyntöjen ja kustannusarvion teossa, arvioi kustannusten kohtuullisuutta (esim. mikä on tietyn työn ja laadukkaiden perusmateriaalien kohtuullinen hintataso)</a:t>
            </a:r>
            <a:endParaRPr lang="fi-F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Valvoo työn toteutumista ja lopputulosta, auttaa reklamaatiotilanteissa.</a:t>
            </a:r>
            <a:endParaRPr lang="fi-FI" sz="1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191865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40D0FF-8F43-47DE-9430-405B5ED53B00}"/>
              </a:ext>
            </a:extLst>
          </p:cNvPr>
          <p:cNvSpPr>
            <a:spLocks noGrp="1"/>
          </p:cNvSpPr>
          <p:nvPr>
            <p:ph type="title"/>
          </p:nvPr>
        </p:nvSpPr>
        <p:spPr>
          <a:xfrm>
            <a:off x="609600" y="557785"/>
            <a:ext cx="10972800" cy="689902"/>
          </a:xfrm>
        </p:spPr>
        <p:txBody>
          <a:bodyPr>
            <a:normAutofit fontScale="90000"/>
          </a:bodyPr>
          <a:lstStyle/>
          <a:p>
            <a:r>
              <a:rPr lang="fi-FI" dirty="0"/>
              <a:t>Eri ammattilaisten roolit prosessissa (2)</a:t>
            </a:r>
          </a:p>
        </p:txBody>
      </p:sp>
      <p:sp>
        <p:nvSpPr>
          <p:cNvPr id="3" name="Sisällön paikkamerkki 2">
            <a:extLst>
              <a:ext uri="{FF2B5EF4-FFF2-40B4-BE49-F238E27FC236}">
                <a16:creationId xmlns:a16="http://schemas.microsoft.com/office/drawing/2014/main" id="{98D94FD7-43D0-4433-93D2-1F17465AE1F5}"/>
              </a:ext>
            </a:extLst>
          </p:cNvPr>
          <p:cNvSpPr>
            <a:spLocks noGrp="1"/>
          </p:cNvSpPr>
          <p:nvPr>
            <p:ph idx="1"/>
          </p:nvPr>
        </p:nvSpPr>
        <p:spPr>
          <a:xfrm>
            <a:off x="609600" y="1589517"/>
            <a:ext cx="10972800" cy="4854011"/>
          </a:xfrm>
        </p:spPr>
        <p:txBody>
          <a:bodyPr/>
          <a:lstStyle/>
          <a:p>
            <a:pPr algn="just">
              <a:lnSpc>
                <a:spcPct val="107000"/>
              </a:lnSpc>
              <a:spcAft>
                <a:spcPts val="800"/>
              </a:spcAft>
            </a:pPr>
            <a:r>
              <a:rPr lang="fi-FI" sz="1600" b="1" dirty="0">
                <a:effectLst/>
                <a:latin typeface="Calibri" panose="020F0502020204030204" pitchFamily="34" charset="0"/>
                <a:ea typeface="Calibri" panose="020F0502020204030204" pitchFamily="34" charset="0"/>
                <a:cs typeface="Calibri" panose="020F0502020204030204" pitchFamily="34" charset="0"/>
              </a:rPr>
              <a:t>Sosiaalityöntekijä / -ohjaaja: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Kuulee asiakkaan näkemystä: mitä hän haluaa hakea? </a:t>
            </a:r>
            <a:r>
              <a:rPr lang="fi-FI" sz="1800" dirty="0">
                <a:latin typeface="Calibri" panose="020F0502020204030204" pitchFamily="34" charset="0"/>
                <a:ea typeface="Calibri" panose="020F0502020204030204" pitchFamily="34" charset="0"/>
                <a:cs typeface="Calibri" panose="020F0502020204030204" pitchFamily="34" charset="0"/>
              </a:rPr>
              <a:t>Huolehtii, että nämä tulevat esiin hakemukselta, tai muuten dokumentoidaan riittävästi.</a:t>
            </a:r>
            <a:endParaRPr lang="fi-F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Calibri" panose="020F0502020204030204" pitchFamily="34" charset="0"/>
              </a:rPr>
              <a:t> Arvioi asiakkaan tapaamisen ja muiden saatujen selvitysten perusteella:</a:t>
            </a:r>
            <a:endParaRPr lang="fi-FI" sz="1800" dirty="0">
              <a:effectLst/>
              <a:latin typeface="Calibri" panose="020F0502020204030204" pitchFamily="34" charset="0"/>
              <a:ea typeface="Calibri" panose="020F0502020204030204" pitchFamily="34" charset="0"/>
            </a:endParaRPr>
          </a:p>
          <a:p>
            <a:pPr marL="742950" lvl="1" indent="-285750" algn="just">
              <a:buFont typeface="Courier New" panose="02070309020205020404" pitchFamily="49" charset="0"/>
              <a:buChar char="o"/>
            </a:pPr>
            <a:r>
              <a:rPr lang="fi-FI" dirty="0">
                <a:effectLst/>
                <a:latin typeface="Calibri" panose="020F0502020204030204" pitchFamily="34" charset="0"/>
                <a:ea typeface="Calibri" panose="020F0502020204030204" pitchFamily="34" charset="0"/>
                <a:cs typeface="Calibri" panose="020F0502020204030204" pitchFamily="34" charset="0"/>
              </a:rPr>
              <a:t>onko asiakas vaikeavammainen suhteessa haettavaan palveluun (tuottaako liikkuminen tai muu suoriutuminen kotona vamman/sairauden vuoksi pitkäaikaisesti erityisiä vaikeuksia).</a:t>
            </a:r>
            <a:endParaRPr lang="fi-FI" dirty="0">
              <a:effectLst/>
              <a:latin typeface="Calibri" panose="020F0502020204030204" pitchFamily="34" charset="0"/>
              <a:ea typeface="Calibri" panose="020F0502020204030204" pitchFamily="34" charset="0"/>
            </a:endParaRPr>
          </a:p>
          <a:p>
            <a:pPr marL="742950" lvl="1" indent="-285750" algn="just">
              <a:buFont typeface="Courier New" panose="02070309020205020404" pitchFamily="49" charset="0"/>
              <a:buChar char="o"/>
            </a:pPr>
            <a:r>
              <a:rPr lang="fi-FI" dirty="0">
                <a:effectLst/>
                <a:latin typeface="Calibri" panose="020F0502020204030204" pitchFamily="34" charset="0"/>
                <a:ea typeface="Calibri" panose="020F0502020204030204" pitchFamily="34" charset="0"/>
                <a:cs typeface="Calibri" panose="020F0502020204030204" pitchFamily="34" charset="0"/>
              </a:rPr>
              <a:t>onko haettava muutostyö asiakkaalle välttämätön.</a:t>
            </a:r>
            <a:endParaRPr lang="fi-FI" dirty="0">
              <a:effectLst/>
              <a:latin typeface="Calibri" panose="020F0502020204030204" pitchFamily="34" charset="0"/>
              <a:ea typeface="Calibri" panose="020F0502020204030204" pitchFamily="34" charset="0"/>
            </a:endParaRPr>
          </a:p>
          <a:p>
            <a:pPr marL="742950" lvl="1" indent="-285750" algn="just">
              <a:buFont typeface="Courier New" panose="02070309020205020404" pitchFamily="49" charset="0"/>
              <a:buChar char="o"/>
            </a:pPr>
            <a:r>
              <a:rPr lang="fi-FI" dirty="0">
                <a:effectLst/>
                <a:latin typeface="Calibri" panose="020F0502020204030204" pitchFamily="34" charset="0"/>
                <a:ea typeface="Calibri" panose="020F0502020204030204" pitchFamily="34" charset="0"/>
                <a:cs typeface="Calibri" panose="020F0502020204030204" pitchFamily="34" charset="0"/>
              </a:rPr>
              <a:t>ovatko sen kustannukset kohtuulliset.</a:t>
            </a:r>
          </a:p>
          <a:p>
            <a:pPr marL="742950" lvl="1" indent="-285750" algn="just">
              <a:buFont typeface="Courier New" panose="02070309020205020404" pitchFamily="49" charset="0"/>
              <a:buChar char="o"/>
            </a:pPr>
            <a:r>
              <a:rPr lang="fi-FI" dirty="0">
                <a:effectLst/>
                <a:latin typeface="Calibri" panose="020F0502020204030204" pitchFamily="34" charset="0"/>
                <a:ea typeface="Calibri" panose="020F0502020204030204" pitchFamily="34" charset="0"/>
                <a:cs typeface="Calibri" panose="020F0502020204030204" pitchFamily="34" charset="0"/>
              </a:rPr>
              <a:t>Laatii palvelusuunnitelman ja </a:t>
            </a:r>
            <a:r>
              <a:rPr lang="fi-FI" dirty="0">
                <a:latin typeface="Calibri" panose="020F0502020204030204" pitchFamily="34" charset="0"/>
                <a:ea typeface="Calibri" panose="020F0502020204030204" pitchFamily="34" charset="0"/>
                <a:cs typeface="Calibri" panose="020F0502020204030204" pitchFamily="34" charset="0"/>
              </a:rPr>
              <a:t>viranhaltijapäätöksen perusteluineen.</a:t>
            </a:r>
            <a:endParaRPr lang="fi-FI"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cs typeface="Calibri" panose="020F0502020204030204" pitchFamily="34" charset="0"/>
              </a:rPr>
              <a:t>Käytännössä työnjako ei voi toimia tällä tavoin, jos kunnassa ei ole saatavilla em. ammattilaisia. Merkittävää palvelun kannalta on, </a:t>
            </a:r>
            <a:r>
              <a:rPr lang="fi-FI" sz="1800" b="1" dirty="0">
                <a:effectLst/>
                <a:latin typeface="Calibri" panose="020F0502020204030204" pitchFamily="34" charset="0"/>
                <a:ea typeface="Calibri" panose="020F0502020204030204" pitchFamily="34" charset="0"/>
                <a:cs typeface="Calibri" panose="020F0502020204030204" pitchFamily="34" charset="0"/>
              </a:rPr>
              <a:t>ovatko ammattilaiset perehtyneet nimenomaan vammaispalveluihin</a:t>
            </a:r>
            <a:r>
              <a:rPr lang="fi-FI" sz="1800" dirty="0">
                <a:effectLst/>
                <a:latin typeface="Calibri" panose="020F0502020204030204" pitchFamily="34" charset="0"/>
                <a:ea typeface="Calibri" panose="020F0502020204030204" pitchFamily="34" charset="0"/>
                <a:cs typeface="Calibri" panose="020F0502020204030204" pitchFamily="34" charset="0"/>
              </a:rPr>
              <a:t> ja tähän palveluprosessiin.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213738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AB475D-4436-4251-A1BB-04207DD7D21A}"/>
              </a:ext>
            </a:extLst>
          </p:cNvPr>
          <p:cNvSpPr>
            <a:spLocks noGrp="1"/>
          </p:cNvSpPr>
          <p:nvPr>
            <p:ph type="title"/>
          </p:nvPr>
        </p:nvSpPr>
        <p:spPr>
          <a:xfrm>
            <a:off x="609600" y="557785"/>
            <a:ext cx="10972800" cy="758268"/>
          </a:xfrm>
        </p:spPr>
        <p:txBody>
          <a:bodyPr>
            <a:normAutofit fontScale="90000"/>
          </a:bodyPr>
          <a:lstStyle/>
          <a:p>
            <a:r>
              <a:rPr lang="fi-FI" dirty="0"/>
              <a:t>Toimintakyvyn arviointiosaaminen</a:t>
            </a:r>
          </a:p>
        </p:txBody>
      </p:sp>
      <p:sp>
        <p:nvSpPr>
          <p:cNvPr id="3" name="Sisällön paikkamerkki 2">
            <a:extLst>
              <a:ext uri="{FF2B5EF4-FFF2-40B4-BE49-F238E27FC236}">
                <a16:creationId xmlns:a16="http://schemas.microsoft.com/office/drawing/2014/main" id="{474D48B3-3545-48BA-8E6F-35B8C23633F5}"/>
              </a:ext>
            </a:extLst>
          </p:cNvPr>
          <p:cNvSpPr>
            <a:spLocks noGrp="1"/>
          </p:cNvSpPr>
          <p:nvPr>
            <p:ph idx="1"/>
          </p:nvPr>
        </p:nvSpPr>
        <p:spPr>
          <a:xfrm>
            <a:off x="609600" y="1538243"/>
            <a:ext cx="10972800" cy="5247118"/>
          </a:xfrm>
        </p:spPr>
        <p:txBody>
          <a:bodyPr>
            <a:normAutofit/>
          </a:bodyPr>
          <a:lstStyle/>
          <a:p>
            <a:pPr marL="342900" indent="-342900">
              <a:buFont typeface="Arial" panose="020B0604020202020204" pitchFamily="34" charset="0"/>
              <a:buChar char="•"/>
            </a:pPr>
            <a:r>
              <a:rPr lang="fi-FI" sz="1600" dirty="0"/>
              <a:t>Vammaispalveluna myönnettävien muutostyöpäätösten ym. perusteeksi tarvitaan lähes poikkeuksetta terveydenhuollon ammattilaisen arvio asiakkaan toimintakyvystä liittyen asunnossa toimimiseen.</a:t>
            </a:r>
          </a:p>
          <a:p>
            <a:pPr marL="342900" indent="-342900">
              <a:buFont typeface="Arial" panose="020B0604020202020204" pitchFamily="34" charset="0"/>
              <a:buChar char="•"/>
            </a:pPr>
            <a:r>
              <a:rPr lang="fi-FI" sz="1600" dirty="0"/>
              <a:t>Palvelujen oikean kohdentumisen vuoksi on ensiarvoisen tärkeää, että suosituksen laatijalla on osaamista nimenomaan vammaispalveluina myönnettävistä muutostöistä. Ihanteellista olisi, että spesifeihin muutostyöarvioihin olisi osaamiskeskuksessa omat, niihin erikoistuneet kuntoutusohjaajat/toimintaterapeutit.</a:t>
            </a:r>
          </a:p>
          <a:p>
            <a:pPr marL="342900" indent="-342900">
              <a:buFont typeface="Arial" panose="020B0604020202020204" pitchFamily="34" charset="0"/>
              <a:buChar char="•"/>
            </a:pPr>
            <a:r>
              <a:rPr lang="fi-FI" sz="1600" dirty="0"/>
              <a:t>Jos suosituksen laatijalla ei ole riittävää vammaispalveluosaamista, riskinä on, että suositellaan palveluita ”varmuuden vuoksi”, vaikka asiakkaalla ei olisi niille välttämätöntä tarvetta. Voi johtaa kustannusten kasvuun, eriarvoisuuteen palvelujen saannissa, tai asiakkaan mielipahaan ja kuormittaviin muutoksenhakuihin, jos suositeltua muutostyötä ei saakaan.</a:t>
            </a:r>
          </a:p>
          <a:p>
            <a:pPr marL="342900" indent="-342900">
              <a:buFont typeface="Arial" panose="020B0604020202020204" pitchFamily="34" charset="0"/>
              <a:buChar char="•"/>
            </a:pPr>
            <a:r>
              <a:rPr lang="fi-FI" sz="1600" dirty="0"/>
              <a:t>Tällä hetkellä toimintakyvyn arviointi ja suositusten antaminen toimii tasalaatuisesti koko alueella niillä asiakkailla, joilla on TYKS kuntoutusohjauksen kontakti (mukaan lukien aistirajoitteiset asiakkaat ja hengityshalvauspotilaat.)</a:t>
            </a:r>
          </a:p>
          <a:p>
            <a:pPr marL="342900" indent="-342900">
              <a:buFont typeface="Arial" panose="020B0604020202020204" pitchFamily="34" charset="0"/>
              <a:buChar char="•"/>
            </a:pPr>
            <a:r>
              <a:rPr lang="fi-FI" sz="1600" dirty="0"/>
              <a:t>Muiden asiakkaiden kohdalla on suuria kuntakohtaisia eroja siinä, mistä suosituksen saa, ja minkä tasoista vammaispalveluihin liittyvää arviointiosaamista on käytettävissä. Terveyskeskusten toimintaterapeuttien osalta on vaihtelevaa, miten hyvin he tuntevat vammaispalveluja, mahdollisia ratkaisukeinoja sekä vammojen ja sairauksien kehityskulkuja. </a:t>
            </a:r>
          </a:p>
          <a:p>
            <a:pPr marL="571500" lvl="1" indent="-342900">
              <a:buFont typeface="Arial" panose="020B0604020202020204" pitchFamily="34" charset="0"/>
              <a:buChar char="•"/>
            </a:pPr>
            <a:r>
              <a:rPr lang="fi-FI" sz="1600" dirty="0"/>
              <a:t>Asiakkaat eivät saisi joutua eriarvoiseen asemaan, vaan kaikilla tulisi olla samat mahdollisuudet saada tilanteensa oikein arvioiduksi.</a:t>
            </a:r>
          </a:p>
        </p:txBody>
      </p:sp>
    </p:spTree>
    <p:extLst>
      <p:ext uri="{BB962C8B-B14F-4D97-AF65-F5344CB8AC3E}">
        <p14:creationId xmlns:p14="http://schemas.microsoft.com/office/powerpoint/2010/main" val="209258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F24B0E-5845-479A-A423-C7E9762C6304}"/>
              </a:ext>
            </a:extLst>
          </p:cNvPr>
          <p:cNvSpPr>
            <a:spLocks noGrp="1"/>
          </p:cNvSpPr>
          <p:nvPr>
            <p:ph type="title"/>
          </p:nvPr>
        </p:nvSpPr>
        <p:spPr/>
        <p:txBody>
          <a:bodyPr/>
          <a:lstStyle/>
          <a:p>
            <a:r>
              <a:rPr lang="fi-FI" dirty="0"/>
              <a:t>Tekninen arviointiosaaminen</a:t>
            </a:r>
          </a:p>
        </p:txBody>
      </p:sp>
      <p:sp>
        <p:nvSpPr>
          <p:cNvPr id="3" name="Sisällön paikkamerkki 2">
            <a:extLst>
              <a:ext uri="{FF2B5EF4-FFF2-40B4-BE49-F238E27FC236}">
                <a16:creationId xmlns:a16="http://schemas.microsoft.com/office/drawing/2014/main" id="{1CB44AE5-EEAE-4F8D-BBD4-D44B590A6433}"/>
              </a:ext>
            </a:extLst>
          </p:cNvPr>
          <p:cNvSpPr>
            <a:spLocks noGrp="1"/>
          </p:cNvSpPr>
          <p:nvPr>
            <p:ph idx="1"/>
          </p:nvPr>
        </p:nvSpPr>
        <p:spPr>
          <a:xfrm>
            <a:off x="609600" y="2106204"/>
            <a:ext cx="10972800" cy="4751796"/>
          </a:xfrm>
        </p:spPr>
        <p:txBody>
          <a:bodyPr>
            <a:normAutofit/>
          </a:bodyPr>
          <a:lstStyle/>
          <a:p>
            <a:pPr marL="285750" indent="-285750" algn="just">
              <a:lnSpc>
                <a:spcPct val="107000"/>
              </a:lnSpc>
              <a:spcAft>
                <a:spcPts val="800"/>
              </a:spcAft>
              <a:buFont typeface="Arial" panose="020B0604020202020204" pitchFamily="34" charset="0"/>
              <a:buChar char="•"/>
            </a:pPr>
            <a:r>
              <a:rPr lang="fi-FI" sz="1600" dirty="0">
                <a:effectLst/>
                <a:latin typeface="+mj-lt"/>
                <a:ea typeface="Calibri" panose="020F0502020204030204" pitchFamily="34" charset="0"/>
                <a:cs typeface="Calibri" panose="020F0502020204030204" pitchFamily="34" charset="0"/>
              </a:rPr>
              <a:t>Mahdollisuus käyttää teknisen puolen asiantuntemusta on välttämätön vammaispalvelulain mukaisessa asunnonmuutostyöprosessissa. </a:t>
            </a:r>
          </a:p>
          <a:p>
            <a:pPr marL="285750" indent="-285750" algn="just">
              <a:lnSpc>
                <a:spcPct val="107000"/>
              </a:lnSpc>
              <a:spcAft>
                <a:spcPts val="800"/>
              </a:spcAft>
              <a:buFont typeface="Arial" panose="020B0604020202020204" pitchFamily="34" charset="0"/>
              <a:buChar char="•"/>
            </a:pPr>
            <a:r>
              <a:rPr lang="fi-FI" sz="1600" dirty="0">
                <a:effectLst/>
                <a:latin typeface="+mj-lt"/>
                <a:ea typeface="Calibri" panose="020F0502020204030204" pitchFamily="34" charset="0"/>
                <a:cs typeface="Calibri" panose="020F0502020204030204" pitchFamily="34" charset="0"/>
              </a:rPr>
              <a:t>Tarvitaan vammaispalvelujen asioihin perehtynyttä teknistä asiantuntemusta, joka </a:t>
            </a:r>
            <a:r>
              <a:rPr lang="fi-FI" sz="1600" dirty="0">
                <a:latin typeface="+mj-lt"/>
                <a:ea typeface="Calibri" panose="020F0502020204030204" pitchFamily="34" charset="0"/>
                <a:cs typeface="Calibri" panose="020F0502020204030204" pitchFamily="34" charset="0"/>
              </a:rPr>
              <a:t>tietää määräykset, materiaalit, alueen palveluntuottajat ja muut erityisvaatimukset, joita vammaispalveluihin liittyy.</a:t>
            </a:r>
            <a:endParaRPr lang="fi-FI" sz="16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i-FI" sz="1600" dirty="0">
                <a:latin typeface="+mj-lt"/>
                <a:ea typeface="Calibri" panose="020F0502020204030204" pitchFamily="34" charset="0"/>
              </a:rPr>
              <a:t>Riittävä tekninen asiantuntemus on myös keskeinen kustannusten näkökulmasta: muutostöiden tavanomainen hintataso, perushintaiset laadukkaat materiaalit, asiakkaan itse maksettavaksi kuuluva osuus muutostöistä, ostetun palvelun toteutumisen ja sisällön valvonta.</a:t>
            </a:r>
          </a:p>
          <a:p>
            <a:pPr marL="285750" indent="-285750">
              <a:buFont typeface="Arial" panose="020B0604020202020204" pitchFamily="34" charset="0"/>
              <a:buChar char="•"/>
            </a:pPr>
            <a:r>
              <a:rPr lang="fi-FI" sz="1600" dirty="0">
                <a:latin typeface="+mj-lt"/>
                <a:ea typeface="Calibri" panose="020F0502020204030204" pitchFamily="34" charset="0"/>
              </a:rPr>
              <a:t>Tarjouspyyntöjen tekemisessä tarvittaisiin työselosteet, joiden perusteella tarjoukset olisivat vertailukelpoiset.</a:t>
            </a:r>
          </a:p>
          <a:p>
            <a:pPr marL="285750" indent="-285750">
              <a:buFont typeface="Arial" panose="020B0604020202020204" pitchFamily="34" charset="0"/>
              <a:buChar char="•"/>
            </a:pPr>
            <a:r>
              <a:rPr lang="fi-FI" sz="1600" dirty="0">
                <a:highlight>
                  <a:srgbClr val="FFFF00"/>
                </a:highlight>
                <a:latin typeface="+mj-lt"/>
              </a:rPr>
              <a:t>Ratkaistavaksi tulee, miten tekninen osaaminen varmistetaan hyvinvointialueella. Yhteistyöpyyntö tulevan </a:t>
            </a:r>
            <a:r>
              <a:rPr lang="fi-FI" sz="1600" dirty="0" err="1">
                <a:highlight>
                  <a:srgbClr val="FFFF00"/>
                </a:highlight>
                <a:latin typeface="+mj-lt"/>
              </a:rPr>
              <a:t>HVA:n</a:t>
            </a:r>
            <a:r>
              <a:rPr lang="fi-FI" sz="1600" dirty="0">
                <a:highlight>
                  <a:srgbClr val="FFFF00"/>
                </a:highlight>
                <a:latin typeface="+mj-lt"/>
              </a:rPr>
              <a:t> teknisille palveluille / kiinteistöpalveluille: vammaispalveluille nimetyt vastuutyöntekijät!</a:t>
            </a:r>
          </a:p>
          <a:p>
            <a:pPr marL="285750" indent="-285750">
              <a:buFont typeface="Arial" panose="020B0604020202020204" pitchFamily="34" charset="0"/>
              <a:buChar char="•"/>
            </a:pPr>
            <a:r>
              <a:rPr lang="fi-FI" sz="1600" dirty="0">
                <a:latin typeface="+mj-lt"/>
              </a:rPr>
              <a:t>Ihanteellista olisi, jos </a:t>
            </a:r>
            <a:r>
              <a:rPr lang="fi-FI" sz="1600" dirty="0" err="1">
                <a:latin typeface="+mj-lt"/>
              </a:rPr>
              <a:t>ARA:n</a:t>
            </a:r>
            <a:r>
              <a:rPr lang="fi-FI" sz="1600" dirty="0">
                <a:latin typeface="+mj-lt"/>
              </a:rPr>
              <a:t> korjausneuvojat voisivat toimia yhteistyössä hyvinvointialueen vammaispalveluihin erikoistuneiden teknisten ammattilaisten kanssa. Voivatko he toimia yhteistyössä?</a:t>
            </a:r>
          </a:p>
        </p:txBody>
      </p:sp>
    </p:spTree>
    <p:extLst>
      <p:ext uri="{BB962C8B-B14F-4D97-AF65-F5344CB8AC3E}">
        <p14:creationId xmlns:p14="http://schemas.microsoft.com/office/powerpoint/2010/main" val="226864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DFE69-F04D-4C75-9F47-123180FD35AE}"/>
              </a:ext>
            </a:extLst>
          </p:cNvPr>
          <p:cNvSpPr>
            <a:spLocks noGrp="1"/>
          </p:cNvSpPr>
          <p:nvPr>
            <p:ph type="title"/>
          </p:nvPr>
        </p:nvSpPr>
        <p:spPr>
          <a:xfrm>
            <a:off x="609600" y="557784"/>
            <a:ext cx="10972800" cy="846143"/>
          </a:xfrm>
        </p:spPr>
        <p:txBody>
          <a:bodyPr/>
          <a:lstStyle/>
          <a:p>
            <a:r>
              <a:rPr lang="fi-FI" dirty="0"/>
              <a:t>Sosiaalityön ja –ohjauksen osaaminen</a:t>
            </a:r>
          </a:p>
        </p:txBody>
      </p:sp>
      <p:sp>
        <p:nvSpPr>
          <p:cNvPr id="3" name="Sisällön paikkamerkki 2">
            <a:extLst>
              <a:ext uri="{FF2B5EF4-FFF2-40B4-BE49-F238E27FC236}">
                <a16:creationId xmlns:a16="http://schemas.microsoft.com/office/drawing/2014/main" id="{8D718794-BEF0-4FF7-A3A3-892123EE15A8}"/>
              </a:ext>
            </a:extLst>
          </p:cNvPr>
          <p:cNvSpPr>
            <a:spLocks noGrp="1"/>
          </p:cNvSpPr>
          <p:nvPr>
            <p:ph idx="1"/>
          </p:nvPr>
        </p:nvSpPr>
        <p:spPr>
          <a:xfrm>
            <a:off x="609600" y="1649338"/>
            <a:ext cx="10972800" cy="4493400"/>
          </a:xfrm>
        </p:spPr>
        <p:txBody>
          <a:bodyPr>
            <a:normAutofit fontScale="92500" lnSpcReduction="20000"/>
          </a:bodyPr>
          <a:lstStyle/>
          <a:p>
            <a:pPr marL="342900" indent="-342900">
              <a:buFont typeface="Arial" panose="020B0604020202020204" pitchFamily="34" charset="0"/>
              <a:buChar char="•"/>
            </a:pPr>
            <a:r>
              <a:rPr lang="fi-FI" dirty="0"/>
              <a:t>Työryhmän ajatus on, että kaikkien vammaispalvelujen työntekijöiden ei ole mielekästä vastata näistä palveluprosesseja. Muutostöitä ym. on niin monia erilaisia, että yksittäisille työntekijöille tietyn tyyppisiä hakemuksia tulee vastaan hyvin harvoin.</a:t>
            </a:r>
          </a:p>
          <a:p>
            <a:pPr marL="342900" indent="-342900">
              <a:buFont typeface="Arial" panose="020B0604020202020204" pitchFamily="34" charset="0"/>
              <a:buChar char="•"/>
            </a:pPr>
            <a:r>
              <a:rPr lang="fi-FI" dirty="0"/>
              <a:t>Muutostöihin, välineisiin ja laitteisiin liittyviin palveluprosesseihin liittyy paljon spesifiä, yksityiskohtaista osaamista. On palvelun laadun ja inhimillisten resurssien kannalta järkevää keskittää tämän tyyppinen osaaminen tietyille työntekijöille.</a:t>
            </a:r>
          </a:p>
          <a:p>
            <a:pPr marL="342900" indent="-342900">
              <a:buFont typeface="Arial" panose="020B0604020202020204" pitchFamily="34" charset="0"/>
              <a:buChar char="•"/>
            </a:pPr>
            <a:r>
              <a:rPr lang="fi-FI" dirty="0"/>
              <a:t>Sosiaalityöntekijän ja –ohjaajan tehtävänä on arvioida, millä edellytyksillä ja millaisiin tilanteisiin mitäkin palvelua myönnetään, ja huolehtia yhdenvertaisuuden toteutumisesta koko maakunnan alueella.</a:t>
            </a:r>
          </a:p>
          <a:p>
            <a:pPr marL="342900" indent="-342900">
              <a:buFont typeface="Arial" panose="020B0604020202020204" pitchFamily="34" charset="0"/>
              <a:buChar char="•"/>
            </a:pPr>
            <a:r>
              <a:rPr lang="fi-FI" dirty="0"/>
              <a:t>Mietittävä sosiaalityöntekijän ja –ohjaajan työnkuvat ja tehtävänjaot. Jos tietyt työntekijät vastaavat vain em. palveluista, mietittävä suhde muihin vammaispalveluihin, jotta asiakkaan palvelut toimivat kokonaisuutena. Kenet missäkin tilanteessa nimettäisiin asiakkaan omatyöntekijäksi?</a:t>
            </a:r>
          </a:p>
          <a:p>
            <a:pPr marL="342900" indent="-342900">
              <a:buFont typeface="Arial" panose="020B0604020202020204" pitchFamily="34" charset="0"/>
              <a:buChar char="•"/>
            </a:pPr>
            <a:r>
              <a:rPr lang="fi-FI" dirty="0"/>
              <a:t>Työparina toimiminen on hyödyksi etenkin haastavampien muutostöiden kohdalla.</a:t>
            </a:r>
          </a:p>
        </p:txBody>
      </p:sp>
    </p:spTree>
    <p:extLst>
      <p:ext uri="{BB962C8B-B14F-4D97-AF65-F5344CB8AC3E}">
        <p14:creationId xmlns:p14="http://schemas.microsoft.com/office/powerpoint/2010/main" val="285388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94DCE143-3EBE-4C4A-AB1D-CF341EE9A4BC}"/>
              </a:ext>
            </a:extLst>
          </p:cNvPr>
          <p:cNvSpPr/>
          <p:nvPr/>
        </p:nvSpPr>
        <p:spPr>
          <a:xfrm>
            <a:off x="4543018" y="87932"/>
            <a:ext cx="2503917" cy="113411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a:t>Esteettömän asumisen tuen palvelukokonaisuus</a:t>
            </a:r>
          </a:p>
        </p:txBody>
      </p:sp>
      <p:sp>
        <p:nvSpPr>
          <p:cNvPr id="10" name="Suorakulmio: Pyöristetyt kulmat 9">
            <a:extLst>
              <a:ext uri="{FF2B5EF4-FFF2-40B4-BE49-F238E27FC236}">
                <a16:creationId xmlns:a16="http://schemas.microsoft.com/office/drawing/2014/main" id="{8933DE0A-DEAB-4F2F-9115-7D458F6E58CC}"/>
              </a:ext>
            </a:extLst>
          </p:cNvPr>
          <p:cNvSpPr/>
          <p:nvPr/>
        </p:nvSpPr>
        <p:spPr>
          <a:xfrm>
            <a:off x="1771275" y="874367"/>
            <a:ext cx="2709018" cy="1410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Vammaispalvelulain mukaiset tukimuodot kotiin</a:t>
            </a:r>
          </a:p>
        </p:txBody>
      </p:sp>
      <p:sp>
        <p:nvSpPr>
          <p:cNvPr id="11" name="Suorakulmio: Pyöristetyt kulmat 10">
            <a:extLst>
              <a:ext uri="{FF2B5EF4-FFF2-40B4-BE49-F238E27FC236}">
                <a16:creationId xmlns:a16="http://schemas.microsoft.com/office/drawing/2014/main" id="{D9F6BEBD-C233-40CB-9F2A-10EA924C9EED}"/>
              </a:ext>
            </a:extLst>
          </p:cNvPr>
          <p:cNvSpPr/>
          <p:nvPr/>
        </p:nvSpPr>
        <p:spPr>
          <a:xfrm>
            <a:off x="1478123" y="3153495"/>
            <a:ext cx="1354961" cy="77659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400" dirty="0"/>
              <a:t>Asunnon muutostyöt</a:t>
            </a:r>
          </a:p>
        </p:txBody>
      </p:sp>
      <p:sp>
        <p:nvSpPr>
          <p:cNvPr id="12" name="Suorakulmio: Pyöristetyt kulmat 11">
            <a:extLst>
              <a:ext uri="{FF2B5EF4-FFF2-40B4-BE49-F238E27FC236}">
                <a16:creationId xmlns:a16="http://schemas.microsoft.com/office/drawing/2014/main" id="{77A160FB-064A-4DF5-AC1C-A73AC2BBB5E9}"/>
              </a:ext>
            </a:extLst>
          </p:cNvPr>
          <p:cNvSpPr/>
          <p:nvPr/>
        </p:nvSpPr>
        <p:spPr>
          <a:xfrm>
            <a:off x="2981734" y="2959413"/>
            <a:ext cx="1354961" cy="116475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200" dirty="0"/>
              <a:t>Kiinteästi asennettavat välineet, laitteet, mekanismit</a:t>
            </a:r>
          </a:p>
        </p:txBody>
      </p:sp>
      <p:sp>
        <p:nvSpPr>
          <p:cNvPr id="13" name="Suorakulmio: Pyöristetyt kulmat 12">
            <a:extLst>
              <a:ext uri="{FF2B5EF4-FFF2-40B4-BE49-F238E27FC236}">
                <a16:creationId xmlns:a16="http://schemas.microsoft.com/office/drawing/2014/main" id="{9DD4AED9-26C8-4C42-95E4-8F8E63E769C5}"/>
              </a:ext>
            </a:extLst>
          </p:cNvPr>
          <p:cNvSpPr/>
          <p:nvPr/>
        </p:nvSpPr>
        <p:spPr>
          <a:xfrm>
            <a:off x="4625218" y="3053281"/>
            <a:ext cx="1487259" cy="97600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200" dirty="0"/>
              <a:t>Päivittäistoimien välineet ja laitteet</a:t>
            </a:r>
          </a:p>
        </p:txBody>
      </p:sp>
      <p:sp>
        <p:nvSpPr>
          <p:cNvPr id="14" name="Suorakulmio: Pyöristetyt kulmat 13">
            <a:extLst>
              <a:ext uri="{FF2B5EF4-FFF2-40B4-BE49-F238E27FC236}">
                <a16:creationId xmlns:a16="http://schemas.microsoft.com/office/drawing/2014/main" id="{C146F5EF-E7D5-4D40-B7AB-F3D01D8D578F}"/>
              </a:ext>
            </a:extLst>
          </p:cNvPr>
          <p:cNvSpPr/>
          <p:nvPr/>
        </p:nvSpPr>
        <p:spPr>
          <a:xfrm>
            <a:off x="1979786" y="2466484"/>
            <a:ext cx="2059183" cy="3589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i-FI" dirty="0"/>
              <a:t>Subjektiiviset</a:t>
            </a:r>
          </a:p>
        </p:txBody>
      </p:sp>
      <p:sp>
        <p:nvSpPr>
          <p:cNvPr id="15" name="Suorakulmio: Pyöristetyt kulmat 14">
            <a:extLst>
              <a:ext uri="{FF2B5EF4-FFF2-40B4-BE49-F238E27FC236}">
                <a16:creationId xmlns:a16="http://schemas.microsoft.com/office/drawing/2014/main" id="{A5CB5773-2E30-417D-9146-3F73C82F7D03}"/>
              </a:ext>
            </a:extLst>
          </p:cNvPr>
          <p:cNvSpPr/>
          <p:nvPr/>
        </p:nvSpPr>
        <p:spPr>
          <a:xfrm>
            <a:off x="4644756" y="2476327"/>
            <a:ext cx="2011327" cy="36974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1600" dirty="0" err="1"/>
              <a:t>Määrärahasidonn</a:t>
            </a:r>
            <a:r>
              <a:rPr lang="fi-FI" sz="1600" dirty="0"/>
              <a:t>.</a:t>
            </a:r>
          </a:p>
        </p:txBody>
      </p:sp>
      <p:sp>
        <p:nvSpPr>
          <p:cNvPr id="16" name="Suorakulmio: Pyöristetyt kulmat 15">
            <a:extLst>
              <a:ext uri="{FF2B5EF4-FFF2-40B4-BE49-F238E27FC236}">
                <a16:creationId xmlns:a16="http://schemas.microsoft.com/office/drawing/2014/main" id="{C9B3AA83-C6B5-46A3-851C-099646A047E6}"/>
              </a:ext>
            </a:extLst>
          </p:cNvPr>
          <p:cNvSpPr/>
          <p:nvPr/>
        </p:nvSpPr>
        <p:spPr>
          <a:xfrm>
            <a:off x="6088195" y="4132074"/>
            <a:ext cx="968276" cy="116475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000" dirty="0" err="1"/>
              <a:t>Taloudell</a:t>
            </a:r>
            <a:r>
              <a:rPr lang="fi-FI" sz="1000" dirty="0"/>
              <a:t>. tuki auton hankintaan</a:t>
            </a:r>
          </a:p>
        </p:txBody>
      </p:sp>
      <p:sp>
        <p:nvSpPr>
          <p:cNvPr id="17" name="Suorakulmio: Pyöristetyt kulmat 16">
            <a:extLst>
              <a:ext uri="{FF2B5EF4-FFF2-40B4-BE49-F238E27FC236}">
                <a16:creationId xmlns:a16="http://schemas.microsoft.com/office/drawing/2014/main" id="{AFFE88EA-F773-4E90-8DB5-8A509EDCB0BF}"/>
              </a:ext>
            </a:extLst>
          </p:cNvPr>
          <p:cNvSpPr/>
          <p:nvPr/>
        </p:nvSpPr>
        <p:spPr>
          <a:xfrm>
            <a:off x="1524496" y="4185229"/>
            <a:ext cx="1726361" cy="15724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1200" dirty="0"/>
              <a:t>Vamman/sairauden kannalta välttämättömät kustannukset korvataan kokonaan</a:t>
            </a:r>
          </a:p>
        </p:txBody>
      </p:sp>
      <p:sp>
        <p:nvSpPr>
          <p:cNvPr id="18" name="Suorakulmio: Pyöristetyt kulmat 17">
            <a:extLst>
              <a:ext uri="{FF2B5EF4-FFF2-40B4-BE49-F238E27FC236}">
                <a16:creationId xmlns:a16="http://schemas.microsoft.com/office/drawing/2014/main" id="{9336613C-0FB4-450D-B70A-44B77BED1B60}"/>
              </a:ext>
            </a:extLst>
          </p:cNvPr>
          <p:cNvSpPr/>
          <p:nvPr/>
        </p:nvSpPr>
        <p:spPr>
          <a:xfrm>
            <a:off x="4240380" y="4116889"/>
            <a:ext cx="1732661" cy="17209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1200" dirty="0"/>
              <a:t>Itsenäistä suoriutumista edistävistä laitteista korvataan puolet hankintahinnasta tai vakiomalliseen välineeseen tarvittavat muutokset.</a:t>
            </a:r>
          </a:p>
        </p:txBody>
      </p:sp>
      <p:sp>
        <p:nvSpPr>
          <p:cNvPr id="20" name="Suorakulmio: Pyöristetyt kulmat 19">
            <a:extLst>
              <a:ext uri="{FF2B5EF4-FFF2-40B4-BE49-F238E27FC236}">
                <a16:creationId xmlns:a16="http://schemas.microsoft.com/office/drawing/2014/main" id="{4594FC3C-F57A-4F96-8E17-10B16C89C44B}"/>
              </a:ext>
            </a:extLst>
          </p:cNvPr>
          <p:cNvSpPr/>
          <p:nvPr/>
        </p:nvSpPr>
        <p:spPr>
          <a:xfrm>
            <a:off x="7521535" y="526473"/>
            <a:ext cx="2676497" cy="1047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Lääkinnällisen kuntoutuksen apuvälineet </a:t>
            </a:r>
            <a:r>
              <a:rPr lang="fi-FI" sz="1200" dirty="0">
                <a:solidFill>
                  <a:schemeClr val="accent6">
                    <a:lumMod val="75000"/>
                  </a:schemeClr>
                </a:solidFill>
                <a:hlinkClick r:id="rId2">
                  <a:extLst>
                    <a:ext uri="{A12FA001-AC4F-418D-AE19-62706E023703}">
                      <ahyp:hlinkClr xmlns:ahyp="http://schemas.microsoft.com/office/drawing/2018/hyperlinkcolor" val="tx"/>
                    </a:ext>
                  </a:extLst>
                </a:hlinkClick>
              </a:rPr>
              <a:t>(ks. luovutusperusteet)</a:t>
            </a:r>
            <a:endParaRPr lang="fi-FI" sz="1400" dirty="0">
              <a:solidFill>
                <a:schemeClr val="accent6">
                  <a:lumMod val="75000"/>
                </a:schemeClr>
              </a:solidFill>
            </a:endParaRPr>
          </a:p>
        </p:txBody>
      </p:sp>
      <p:sp>
        <p:nvSpPr>
          <p:cNvPr id="23" name="Suorakulmio: Pyöristetyt kulmat 22">
            <a:extLst>
              <a:ext uri="{FF2B5EF4-FFF2-40B4-BE49-F238E27FC236}">
                <a16:creationId xmlns:a16="http://schemas.microsoft.com/office/drawing/2014/main" id="{EA10B421-EF34-43BA-B0DC-3BCE0B9ABF01}"/>
              </a:ext>
            </a:extLst>
          </p:cNvPr>
          <p:cNvSpPr/>
          <p:nvPr/>
        </p:nvSpPr>
        <p:spPr>
          <a:xfrm>
            <a:off x="0" y="293278"/>
            <a:ext cx="1524496" cy="1029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SHL asunnon muutostyöt</a:t>
            </a:r>
          </a:p>
        </p:txBody>
      </p:sp>
      <p:sp>
        <p:nvSpPr>
          <p:cNvPr id="24" name="Suorakulmio: Pyöristetyt kulmat 23">
            <a:extLst>
              <a:ext uri="{FF2B5EF4-FFF2-40B4-BE49-F238E27FC236}">
                <a16:creationId xmlns:a16="http://schemas.microsoft.com/office/drawing/2014/main" id="{37543689-BB6A-437F-B1B0-582ADA22CE06}"/>
              </a:ext>
            </a:extLst>
          </p:cNvPr>
          <p:cNvSpPr/>
          <p:nvPr/>
        </p:nvSpPr>
        <p:spPr>
          <a:xfrm>
            <a:off x="26219" y="2654321"/>
            <a:ext cx="1230013" cy="88747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1200" dirty="0"/>
              <a:t>Kuntien kriteerien mukaisesti, jos käytössä</a:t>
            </a:r>
          </a:p>
        </p:txBody>
      </p:sp>
      <p:sp>
        <p:nvSpPr>
          <p:cNvPr id="25" name="Suorakulmio: Pyöristetyt kulmat 24">
            <a:extLst>
              <a:ext uri="{FF2B5EF4-FFF2-40B4-BE49-F238E27FC236}">
                <a16:creationId xmlns:a16="http://schemas.microsoft.com/office/drawing/2014/main" id="{CB97A8E2-6982-41C6-98AD-B8B8AB057369}"/>
              </a:ext>
            </a:extLst>
          </p:cNvPr>
          <p:cNvSpPr/>
          <p:nvPr/>
        </p:nvSpPr>
        <p:spPr>
          <a:xfrm>
            <a:off x="-25488" y="1500325"/>
            <a:ext cx="1487259" cy="97600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1200" dirty="0"/>
              <a:t>Pääasiassa iäkkäiden kotona pärjäämiseksi, tulosidonnainen </a:t>
            </a:r>
          </a:p>
        </p:txBody>
      </p:sp>
      <p:sp>
        <p:nvSpPr>
          <p:cNvPr id="26" name="Nuoli: Vasen 25">
            <a:extLst>
              <a:ext uri="{FF2B5EF4-FFF2-40B4-BE49-F238E27FC236}">
                <a16:creationId xmlns:a16="http://schemas.microsoft.com/office/drawing/2014/main" id="{834470CC-4B03-4231-B8BB-A50BD6F50225}"/>
              </a:ext>
            </a:extLst>
          </p:cNvPr>
          <p:cNvSpPr/>
          <p:nvPr/>
        </p:nvSpPr>
        <p:spPr>
          <a:xfrm rot="20456502">
            <a:off x="5680994" y="1197449"/>
            <a:ext cx="1882579" cy="1148671"/>
          </a:xfrm>
          <a:prstGeom prst="lef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200" dirty="0"/>
              <a:t>Toimintakyvyn arviointiosaaminen</a:t>
            </a:r>
          </a:p>
        </p:txBody>
      </p:sp>
      <p:sp>
        <p:nvSpPr>
          <p:cNvPr id="28" name="Suorakulmio 27">
            <a:extLst>
              <a:ext uri="{FF2B5EF4-FFF2-40B4-BE49-F238E27FC236}">
                <a16:creationId xmlns:a16="http://schemas.microsoft.com/office/drawing/2014/main" id="{BD5BA654-339F-47D1-8F9F-5A45EB38E79F}"/>
              </a:ext>
            </a:extLst>
          </p:cNvPr>
          <p:cNvSpPr/>
          <p:nvPr/>
        </p:nvSpPr>
        <p:spPr>
          <a:xfrm>
            <a:off x="8220996" y="3426145"/>
            <a:ext cx="1961834" cy="11647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dirty="0"/>
              <a:t>Tekninen arviointi-</a:t>
            </a:r>
          </a:p>
          <a:p>
            <a:pPr algn="ctr"/>
            <a:r>
              <a:rPr lang="fi-FI" dirty="0"/>
              <a:t>osaaminen</a:t>
            </a:r>
          </a:p>
        </p:txBody>
      </p:sp>
      <p:sp>
        <p:nvSpPr>
          <p:cNvPr id="29" name="Suorakulmio: Pyöristetyt kulmat 28">
            <a:extLst>
              <a:ext uri="{FF2B5EF4-FFF2-40B4-BE49-F238E27FC236}">
                <a16:creationId xmlns:a16="http://schemas.microsoft.com/office/drawing/2014/main" id="{8D788C56-18A3-4FAF-BE6F-A5A222FC2106}"/>
              </a:ext>
            </a:extLst>
          </p:cNvPr>
          <p:cNvSpPr/>
          <p:nvPr/>
        </p:nvSpPr>
        <p:spPr>
          <a:xfrm>
            <a:off x="8469746" y="4781402"/>
            <a:ext cx="1638897" cy="132529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1200" dirty="0"/>
              <a:t>Kunnan tekniseltä toimelta tai yksityiseltä palveluntuottajalta</a:t>
            </a:r>
          </a:p>
        </p:txBody>
      </p:sp>
      <p:cxnSp>
        <p:nvCxnSpPr>
          <p:cNvPr id="31" name="Yhdistin: Kulma 30">
            <a:extLst>
              <a:ext uri="{FF2B5EF4-FFF2-40B4-BE49-F238E27FC236}">
                <a16:creationId xmlns:a16="http://schemas.microsoft.com/office/drawing/2014/main" id="{710D410C-F8C6-4741-AC71-1F208F32F305}"/>
              </a:ext>
            </a:extLst>
          </p:cNvPr>
          <p:cNvCxnSpPr>
            <a:cxnSpLocks/>
          </p:cNvCxnSpPr>
          <p:nvPr/>
        </p:nvCxnSpPr>
        <p:spPr>
          <a:xfrm rot="10800000">
            <a:off x="6817151" y="2284427"/>
            <a:ext cx="2819211" cy="1134117"/>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sp>
        <p:nvSpPr>
          <p:cNvPr id="37" name="Suorakulmio: Pyöristetyt kulmat 36">
            <a:extLst>
              <a:ext uri="{FF2B5EF4-FFF2-40B4-BE49-F238E27FC236}">
                <a16:creationId xmlns:a16="http://schemas.microsoft.com/office/drawing/2014/main" id="{730EF2EF-65EC-48B6-84CD-37D2E5608CE5}"/>
              </a:ext>
            </a:extLst>
          </p:cNvPr>
          <p:cNvSpPr/>
          <p:nvPr/>
        </p:nvSpPr>
        <p:spPr>
          <a:xfrm>
            <a:off x="10859296" y="1752006"/>
            <a:ext cx="1332704" cy="86999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400" dirty="0"/>
              <a:t>Kelan myöntämät apuvälineet</a:t>
            </a:r>
          </a:p>
        </p:txBody>
      </p:sp>
      <p:sp>
        <p:nvSpPr>
          <p:cNvPr id="38" name="Suorakulmio: Pyöristetyt kulmat 37">
            <a:extLst>
              <a:ext uri="{FF2B5EF4-FFF2-40B4-BE49-F238E27FC236}">
                <a16:creationId xmlns:a16="http://schemas.microsoft.com/office/drawing/2014/main" id="{29D0ADF2-D558-4B64-8176-D4017E3DA971}"/>
              </a:ext>
            </a:extLst>
          </p:cNvPr>
          <p:cNvSpPr/>
          <p:nvPr/>
        </p:nvSpPr>
        <p:spPr>
          <a:xfrm>
            <a:off x="10796271" y="2693102"/>
            <a:ext cx="1369510" cy="128627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200" dirty="0"/>
              <a:t>Vakuutusyhtiön korvaamat apuvälineet ja muutostyöt</a:t>
            </a:r>
          </a:p>
        </p:txBody>
      </p:sp>
      <p:sp>
        <p:nvSpPr>
          <p:cNvPr id="39" name="Suorakulmio: Pyöristetyt kulmat 38">
            <a:extLst>
              <a:ext uri="{FF2B5EF4-FFF2-40B4-BE49-F238E27FC236}">
                <a16:creationId xmlns:a16="http://schemas.microsoft.com/office/drawing/2014/main" id="{231E0733-50D4-4F5A-9AD6-43054AF8BA67}"/>
              </a:ext>
            </a:extLst>
          </p:cNvPr>
          <p:cNvSpPr/>
          <p:nvPr/>
        </p:nvSpPr>
        <p:spPr>
          <a:xfrm>
            <a:off x="10726409" y="5444050"/>
            <a:ext cx="1369510" cy="128627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200" dirty="0"/>
              <a:t>Verotuksessa huomioitavat muutostyöt, esim. vammaisen henkilön etätyö</a:t>
            </a:r>
          </a:p>
        </p:txBody>
      </p:sp>
      <p:cxnSp>
        <p:nvCxnSpPr>
          <p:cNvPr id="41" name="Suora yhdysviiva 40">
            <a:extLst>
              <a:ext uri="{FF2B5EF4-FFF2-40B4-BE49-F238E27FC236}">
                <a16:creationId xmlns:a16="http://schemas.microsoft.com/office/drawing/2014/main" id="{33F32614-B368-4216-A721-288A944AD2E3}"/>
              </a:ext>
            </a:extLst>
          </p:cNvPr>
          <p:cNvCxnSpPr/>
          <p:nvPr/>
        </p:nvCxnSpPr>
        <p:spPr>
          <a:xfrm>
            <a:off x="1524496" y="526473"/>
            <a:ext cx="30185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Yhdistin: Kulma 46">
            <a:extLst>
              <a:ext uri="{FF2B5EF4-FFF2-40B4-BE49-F238E27FC236}">
                <a16:creationId xmlns:a16="http://schemas.microsoft.com/office/drawing/2014/main" id="{3F12B76B-E163-4906-9D6B-4E66D0CA950D}"/>
              </a:ext>
            </a:extLst>
          </p:cNvPr>
          <p:cNvCxnSpPr>
            <a:cxnSpLocks/>
          </p:cNvCxnSpPr>
          <p:nvPr/>
        </p:nvCxnSpPr>
        <p:spPr>
          <a:xfrm rot="10800000" flipV="1">
            <a:off x="4462007" y="1222048"/>
            <a:ext cx="741020" cy="5497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Suora yhdysviiva 53">
            <a:extLst>
              <a:ext uri="{FF2B5EF4-FFF2-40B4-BE49-F238E27FC236}">
                <a16:creationId xmlns:a16="http://schemas.microsoft.com/office/drawing/2014/main" id="{78652FEA-B2C7-4CB2-9AEB-B6AC2298F271}"/>
              </a:ext>
            </a:extLst>
          </p:cNvPr>
          <p:cNvCxnSpPr>
            <a:cxnSpLocks/>
          </p:cNvCxnSpPr>
          <p:nvPr/>
        </p:nvCxnSpPr>
        <p:spPr>
          <a:xfrm>
            <a:off x="4336695" y="2161309"/>
            <a:ext cx="23313" cy="499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uora yhdysviiva 56">
            <a:extLst>
              <a:ext uri="{FF2B5EF4-FFF2-40B4-BE49-F238E27FC236}">
                <a16:creationId xmlns:a16="http://schemas.microsoft.com/office/drawing/2014/main" id="{77E2D95A-431F-419B-BE08-77D6C9D08067}"/>
              </a:ext>
            </a:extLst>
          </p:cNvPr>
          <p:cNvCxnSpPr>
            <a:cxnSpLocks/>
            <a:endCxn id="15" idx="1"/>
          </p:cNvCxnSpPr>
          <p:nvPr/>
        </p:nvCxnSpPr>
        <p:spPr>
          <a:xfrm>
            <a:off x="4038969" y="2654321"/>
            <a:ext cx="605787" cy="6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uora yhdysviiva 61">
            <a:extLst>
              <a:ext uri="{FF2B5EF4-FFF2-40B4-BE49-F238E27FC236}">
                <a16:creationId xmlns:a16="http://schemas.microsoft.com/office/drawing/2014/main" id="{B6680761-527A-48E2-9DA3-A48235B33283}"/>
              </a:ext>
            </a:extLst>
          </p:cNvPr>
          <p:cNvCxnSpPr/>
          <p:nvPr/>
        </p:nvCxnSpPr>
        <p:spPr>
          <a:xfrm>
            <a:off x="2387676" y="2825408"/>
            <a:ext cx="0" cy="328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uora yhdysviiva 63">
            <a:extLst>
              <a:ext uri="{FF2B5EF4-FFF2-40B4-BE49-F238E27FC236}">
                <a16:creationId xmlns:a16="http://schemas.microsoft.com/office/drawing/2014/main" id="{8C7C3E35-B183-4D39-A65F-F78A21991453}"/>
              </a:ext>
            </a:extLst>
          </p:cNvPr>
          <p:cNvCxnSpPr/>
          <p:nvPr/>
        </p:nvCxnSpPr>
        <p:spPr>
          <a:xfrm>
            <a:off x="3537527" y="2846076"/>
            <a:ext cx="0" cy="113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E28FBAAB-0F25-4316-AB2B-EB4E36D4A692}"/>
              </a:ext>
            </a:extLst>
          </p:cNvPr>
          <p:cNvCxnSpPr>
            <a:endCxn id="13" idx="0"/>
          </p:cNvCxnSpPr>
          <p:nvPr/>
        </p:nvCxnSpPr>
        <p:spPr>
          <a:xfrm>
            <a:off x="5368847" y="2846076"/>
            <a:ext cx="1" cy="207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uora yhdysviiva 67">
            <a:extLst>
              <a:ext uri="{FF2B5EF4-FFF2-40B4-BE49-F238E27FC236}">
                <a16:creationId xmlns:a16="http://schemas.microsoft.com/office/drawing/2014/main" id="{8AFFD299-FFFF-43FD-A71B-64B2C3A0D1D7}"/>
              </a:ext>
            </a:extLst>
          </p:cNvPr>
          <p:cNvCxnSpPr/>
          <p:nvPr/>
        </p:nvCxnSpPr>
        <p:spPr>
          <a:xfrm>
            <a:off x="6545345" y="2846076"/>
            <a:ext cx="0" cy="14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uora yhdysviiva 69">
            <a:extLst>
              <a:ext uri="{FF2B5EF4-FFF2-40B4-BE49-F238E27FC236}">
                <a16:creationId xmlns:a16="http://schemas.microsoft.com/office/drawing/2014/main" id="{7F3B4873-6E55-47BE-833B-75A6C5E88C77}"/>
              </a:ext>
            </a:extLst>
          </p:cNvPr>
          <p:cNvCxnSpPr/>
          <p:nvPr/>
        </p:nvCxnSpPr>
        <p:spPr>
          <a:xfrm>
            <a:off x="7046934" y="1052945"/>
            <a:ext cx="486301"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Suorakulmio: Pyöristetyt kulmat 76">
            <a:extLst>
              <a:ext uri="{FF2B5EF4-FFF2-40B4-BE49-F238E27FC236}">
                <a16:creationId xmlns:a16="http://schemas.microsoft.com/office/drawing/2014/main" id="{9458EE04-A253-4DD6-974A-A0E204FDFA70}"/>
              </a:ext>
            </a:extLst>
          </p:cNvPr>
          <p:cNvSpPr/>
          <p:nvPr/>
        </p:nvSpPr>
        <p:spPr>
          <a:xfrm>
            <a:off x="10726409" y="4068576"/>
            <a:ext cx="1369510" cy="128627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fi-FI" sz="1200" dirty="0" err="1"/>
              <a:t>ARA:n</a:t>
            </a:r>
            <a:r>
              <a:rPr lang="fi-FI" sz="1200" dirty="0"/>
              <a:t> myöntämät korjaus-</a:t>
            </a:r>
          </a:p>
          <a:p>
            <a:pPr algn="ctr"/>
            <a:r>
              <a:rPr lang="fi-FI" sz="1200" dirty="0"/>
              <a:t>avustukset</a:t>
            </a:r>
          </a:p>
        </p:txBody>
      </p:sp>
      <p:sp>
        <p:nvSpPr>
          <p:cNvPr id="40" name="Suorakulmio: Pyöristetyt kulmat 39">
            <a:extLst>
              <a:ext uri="{FF2B5EF4-FFF2-40B4-BE49-F238E27FC236}">
                <a16:creationId xmlns:a16="http://schemas.microsoft.com/office/drawing/2014/main" id="{BA384186-00C3-4DA3-853F-C7FF0EFD02D3}"/>
              </a:ext>
            </a:extLst>
          </p:cNvPr>
          <p:cNvSpPr/>
          <p:nvPr/>
        </p:nvSpPr>
        <p:spPr>
          <a:xfrm>
            <a:off x="7078031" y="4150693"/>
            <a:ext cx="1099844" cy="116475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000" dirty="0"/>
              <a:t>Auton apuvälineet ja muutostyöt</a:t>
            </a:r>
          </a:p>
        </p:txBody>
      </p:sp>
      <p:sp>
        <p:nvSpPr>
          <p:cNvPr id="42" name="Suorakulmio: Pyöristetyt kulmat 41">
            <a:extLst>
              <a:ext uri="{FF2B5EF4-FFF2-40B4-BE49-F238E27FC236}">
                <a16:creationId xmlns:a16="http://schemas.microsoft.com/office/drawing/2014/main" id="{0741FE2A-B1EF-4416-8166-21A6A1876145}"/>
              </a:ext>
            </a:extLst>
          </p:cNvPr>
          <p:cNvSpPr/>
          <p:nvPr/>
        </p:nvSpPr>
        <p:spPr>
          <a:xfrm>
            <a:off x="6284686" y="2989451"/>
            <a:ext cx="1524496" cy="102905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i-FI" sz="1400" dirty="0"/>
              <a:t>Autoilun tuet</a:t>
            </a:r>
          </a:p>
        </p:txBody>
      </p:sp>
      <p:cxnSp>
        <p:nvCxnSpPr>
          <p:cNvPr id="5" name="Suora yhdysviiva 4">
            <a:extLst>
              <a:ext uri="{FF2B5EF4-FFF2-40B4-BE49-F238E27FC236}">
                <a16:creationId xmlns:a16="http://schemas.microsoft.com/office/drawing/2014/main" id="{6048E0CA-BDA0-4B1F-B689-BCCF17E5FF1A}"/>
              </a:ext>
            </a:extLst>
          </p:cNvPr>
          <p:cNvCxnSpPr>
            <a:endCxn id="16" idx="0"/>
          </p:cNvCxnSpPr>
          <p:nvPr/>
        </p:nvCxnSpPr>
        <p:spPr>
          <a:xfrm flipH="1">
            <a:off x="6572333" y="3998678"/>
            <a:ext cx="25668" cy="133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60E6C86F-6967-4769-9FE3-AD4795BB36C5}"/>
              </a:ext>
            </a:extLst>
          </p:cNvPr>
          <p:cNvCxnSpPr>
            <a:endCxn id="40" idx="0"/>
          </p:cNvCxnSpPr>
          <p:nvPr/>
        </p:nvCxnSpPr>
        <p:spPr>
          <a:xfrm>
            <a:off x="7516878" y="4008523"/>
            <a:ext cx="111075" cy="14217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90FFE940-D8D9-4869-AE4B-47559C0C20D0}"/>
              </a:ext>
            </a:extLst>
          </p:cNvPr>
          <p:cNvSpPr txBox="1"/>
          <p:nvPr/>
        </p:nvSpPr>
        <p:spPr>
          <a:xfrm>
            <a:off x="333285" y="5853913"/>
            <a:ext cx="6483866" cy="646331"/>
          </a:xfrm>
          <a:prstGeom prst="rect">
            <a:avLst/>
          </a:prstGeom>
          <a:noFill/>
        </p:spPr>
        <p:txBody>
          <a:bodyPr wrap="square" rtlCol="0">
            <a:spAutoFit/>
          </a:bodyPr>
          <a:lstStyle/>
          <a:p>
            <a:r>
              <a:rPr lang="fi-FI" dirty="0" err="1"/>
              <a:t>Huom</a:t>
            </a:r>
            <a:r>
              <a:rPr lang="fi-FI" dirty="0"/>
              <a:t>! Avataan palveluihin liittyvät käsitteet. Lainsäädännön uudistuksen vaikutukset huomioidaan.</a:t>
            </a:r>
          </a:p>
        </p:txBody>
      </p:sp>
    </p:spTree>
    <p:extLst>
      <p:ext uri="{BB962C8B-B14F-4D97-AF65-F5344CB8AC3E}">
        <p14:creationId xmlns:p14="http://schemas.microsoft.com/office/powerpoint/2010/main" val="237245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C6AC88-15E9-42DB-8C6F-78ABF2296F86}"/>
              </a:ext>
            </a:extLst>
          </p:cNvPr>
          <p:cNvSpPr>
            <a:spLocks noGrp="1"/>
          </p:cNvSpPr>
          <p:nvPr>
            <p:ph type="title"/>
          </p:nvPr>
        </p:nvSpPr>
        <p:spPr>
          <a:xfrm>
            <a:off x="609600" y="557785"/>
            <a:ext cx="10972800" cy="864616"/>
          </a:xfrm>
        </p:spPr>
        <p:txBody>
          <a:bodyPr/>
          <a:lstStyle/>
          <a:p>
            <a:r>
              <a:rPr lang="fi-FI" dirty="0"/>
              <a:t>Käsitteistöä</a:t>
            </a:r>
          </a:p>
        </p:txBody>
      </p:sp>
      <p:sp>
        <p:nvSpPr>
          <p:cNvPr id="3" name="Sisällön paikkamerkki 2">
            <a:extLst>
              <a:ext uri="{FF2B5EF4-FFF2-40B4-BE49-F238E27FC236}">
                <a16:creationId xmlns:a16="http://schemas.microsoft.com/office/drawing/2014/main" id="{7B0CD786-AFD1-47D1-9040-6D87D79DBA7A}"/>
              </a:ext>
            </a:extLst>
          </p:cNvPr>
          <p:cNvSpPr>
            <a:spLocks noGrp="1"/>
          </p:cNvSpPr>
          <p:nvPr>
            <p:ph idx="1"/>
          </p:nvPr>
        </p:nvSpPr>
        <p:spPr>
          <a:xfrm>
            <a:off x="609600" y="1422401"/>
            <a:ext cx="10972800" cy="4720337"/>
          </a:xfrm>
        </p:spPr>
        <p:txBody>
          <a:bodyPr>
            <a:normAutofit fontScale="77500" lnSpcReduction="20000"/>
          </a:bodyPr>
          <a:lstStyle/>
          <a:p>
            <a:pPr marL="342900" indent="-342900">
              <a:buFont typeface="Arial" panose="020B0604020202020204" pitchFamily="34" charset="0"/>
              <a:buChar char="•"/>
            </a:pPr>
            <a:r>
              <a:rPr lang="fi-FI" dirty="0"/>
              <a:t>Subjektiivinen oikeus: </a:t>
            </a:r>
            <a:r>
              <a:rPr lang="fi-FI" sz="1700" dirty="0"/>
              <a:t>Oikeus, jota ei voida evätä määrärahojen puutteeseen vedoten.</a:t>
            </a:r>
          </a:p>
          <a:p>
            <a:pPr marL="342900" indent="-342900">
              <a:buFont typeface="Arial" panose="020B0604020202020204" pitchFamily="34" charset="0"/>
              <a:buChar char="•"/>
            </a:pPr>
            <a:r>
              <a:rPr lang="fi-FI" dirty="0"/>
              <a:t>Määrärahasidonnaiset palvelut ja tukitoimet: </a:t>
            </a:r>
            <a:r>
              <a:rPr lang="fi-FI" sz="1700" dirty="0"/>
              <a:t>Palveluita, joihin kunta (</a:t>
            </a:r>
            <a:r>
              <a:rPr lang="fi-FI" sz="1700" dirty="0" err="1"/>
              <a:t>hva</a:t>
            </a:r>
            <a:r>
              <a:rPr lang="fi-FI" sz="1700" dirty="0"/>
              <a:t>) on tekemänsä tarvearvion perusteella budjetoinut tietyn summan.</a:t>
            </a:r>
          </a:p>
          <a:p>
            <a:pPr marL="342900" indent="-342900">
              <a:buFont typeface="Arial" panose="020B0604020202020204" pitchFamily="34" charset="0"/>
              <a:buChar char="•"/>
            </a:pPr>
            <a:r>
              <a:rPr lang="fi-FI" dirty="0"/>
              <a:t>Asunnon muutostyöt: </a:t>
            </a:r>
            <a:r>
              <a:rPr lang="fi-FI" sz="1700" dirty="0"/>
              <a:t>ks. Dia 6 ja 7</a:t>
            </a:r>
          </a:p>
          <a:p>
            <a:pPr marL="342900" indent="-342900">
              <a:buFont typeface="Arial" panose="020B0604020202020204" pitchFamily="34" charset="0"/>
              <a:buChar char="•"/>
            </a:pPr>
            <a:r>
              <a:rPr lang="fi-FI" dirty="0"/>
              <a:t>Asuntoon kuuluvat välineet ja laitteet: </a:t>
            </a:r>
            <a:r>
              <a:rPr lang="fi-FI" sz="1700" dirty="0"/>
              <a:t>ks. Dia 6 ja 7</a:t>
            </a:r>
          </a:p>
          <a:p>
            <a:pPr marL="342900" indent="-342900">
              <a:buFont typeface="Arial" panose="020B0604020202020204" pitchFamily="34" charset="0"/>
              <a:buChar char="•"/>
            </a:pPr>
            <a:r>
              <a:rPr lang="fi-FI" dirty="0">
                <a:hlinkClick r:id="rId2"/>
              </a:rPr>
              <a:t>Päivittäistoimissa tarvittavat välineet ja laitteet</a:t>
            </a:r>
            <a:r>
              <a:rPr lang="fi-FI" dirty="0"/>
              <a:t>: </a:t>
            </a:r>
            <a:r>
              <a:rPr lang="fi-FI" sz="1700" dirty="0"/>
              <a:t>Vammaispalveluista voidaan vammaiselle henkilölle korvata tietyin edellytyksin 50 % välineen tai laitteen hankintahinnasta, joka edistää hänen itsenäistä selviytymistään päivittäistoimissa.</a:t>
            </a:r>
          </a:p>
          <a:p>
            <a:pPr marL="342900" indent="-342900">
              <a:buFont typeface="Arial" panose="020B0604020202020204" pitchFamily="34" charset="0"/>
              <a:buChar char="•"/>
            </a:pPr>
            <a:r>
              <a:rPr lang="fi-FI" dirty="0">
                <a:hlinkClick r:id="rId3"/>
              </a:rPr>
              <a:t>Taloudellinen tuki auton hankintaan</a:t>
            </a:r>
            <a:r>
              <a:rPr lang="fi-FI" dirty="0"/>
              <a:t>: </a:t>
            </a:r>
            <a:r>
              <a:rPr lang="fi-FI" sz="1600" dirty="0"/>
              <a:t>Vammaispalveluista voidaan vammaiselle henkilölle korvata tietyin edellytyksin 50 % uuden tai käytetyn auton hankintahinnasta tietyin, kunnan (</a:t>
            </a:r>
            <a:r>
              <a:rPr lang="fi-FI" sz="1600" dirty="0" err="1"/>
              <a:t>hva:n</a:t>
            </a:r>
            <a:r>
              <a:rPr lang="fi-FI" sz="1600" dirty="0"/>
              <a:t>) määrittelemin perustein.</a:t>
            </a:r>
          </a:p>
          <a:p>
            <a:pPr marL="342900" indent="-342900">
              <a:buFont typeface="Arial" panose="020B0604020202020204" pitchFamily="34" charset="0"/>
              <a:buChar char="•"/>
            </a:pPr>
            <a:r>
              <a:rPr lang="fi-FI" dirty="0"/>
              <a:t>Auton apuvälineet </a:t>
            </a:r>
            <a:r>
              <a:rPr lang="fi-FI" dirty="0" err="1"/>
              <a:t>ym</a:t>
            </a:r>
            <a:r>
              <a:rPr lang="fi-FI" dirty="0"/>
              <a:t>: </a:t>
            </a:r>
            <a:r>
              <a:rPr lang="fi-FI" sz="1600" dirty="0"/>
              <a:t>Vammaisen henkilön välttämättä tarvitsemat, vakiomallisen auton muutostyöt korvataan kokonaan.</a:t>
            </a:r>
          </a:p>
          <a:p>
            <a:pPr marL="342900" indent="-342900">
              <a:buFont typeface="Arial" panose="020B0604020202020204" pitchFamily="34" charset="0"/>
              <a:buChar char="•"/>
            </a:pPr>
            <a:r>
              <a:rPr lang="fi-FI" dirty="0">
                <a:hlinkClick r:id="rId4"/>
              </a:rPr>
              <a:t>Lääkinnällisen kuntoutuksen apuvälineet</a:t>
            </a:r>
            <a:endParaRPr lang="fi-FI" dirty="0"/>
          </a:p>
          <a:p>
            <a:pPr marL="342900" indent="-342900">
              <a:buFont typeface="Arial" panose="020B0604020202020204" pitchFamily="34" charset="0"/>
              <a:buChar char="•"/>
            </a:pPr>
            <a:r>
              <a:rPr lang="fi-FI" dirty="0">
                <a:hlinkClick r:id="rId5"/>
              </a:rPr>
              <a:t>Kelan myöntämät apuvälineet</a:t>
            </a:r>
            <a:endParaRPr lang="fi-FI" dirty="0"/>
          </a:p>
          <a:p>
            <a:pPr marL="342900" indent="-342900">
              <a:buFont typeface="Arial" panose="020B0604020202020204" pitchFamily="34" charset="0"/>
              <a:buChar char="•"/>
            </a:pPr>
            <a:r>
              <a:rPr lang="fi-FI" dirty="0">
                <a:hlinkClick r:id="rId6"/>
              </a:rPr>
              <a:t>ARA korjausavustukset</a:t>
            </a:r>
            <a:r>
              <a:rPr lang="fi-FI" dirty="0"/>
              <a:t>: Myönnetään ikäihmisille (yli 65 v.) ja vammaisille henkilöille hakemuksen perusteella.</a:t>
            </a:r>
          </a:p>
          <a:p>
            <a:pPr marL="342900" indent="-342900">
              <a:buFont typeface="Arial" panose="020B0604020202020204" pitchFamily="34" charset="0"/>
              <a:buChar char="•"/>
            </a:pPr>
            <a:r>
              <a:rPr lang="fi-FI" dirty="0"/>
              <a:t>Muita?</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9752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E9F5C-DEFD-40EC-810F-DA7827A2A428}"/>
              </a:ext>
            </a:extLst>
          </p:cNvPr>
          <p:cNvSpPr>
            <a:spLocks noGrp="1"/>
          </p:cNvSpPr>
          <p:nvPr>
            <p:ph type="title"/>
          </p:nvPr>
        </p:nvSpPr>
        <p:spPr>
          <a:xfrm>
            <a:off x="609600" y="557785"/>
            <a:ext cx="10972800" cy="689902"/>
          </a:xfrm>
        </p:spPr>
        <p:txBody>
          <a:bodyPr>
            <a:normAutofit/>
          </a:bodyPr>
          <a:lstStyle/>
          <a:p>
            <a:r>
              <a:rPr lang="fi-FI" sz="3200" dirty="0"/>
              <a:t>Miksi tarvitaan näiden palveluiden osaamiskeskusta?</a:t>
            </a:r>
          </a:p>
        </p:txBody>
      </p:sp>
      <p:sp>
        <p:nvSpPr>
          <p:cNvPr id="3" name="Sisällön paikkamerkki 2">
            <a:extLst>
              <a:ext uri="{FF2B5EF4-FFF2-40B4-BE49-F238E27FC236}">
                <a16:creationId xmlns:a16="http://schemas.microsoft.com/office/drawing/2014/main" id="{0B9B5470-A65F-4F76-BECF-943FB379FC90}"/>
              </a:ext>
            </a:extLst>
          </p:cNvPr>
          <p:cNvSpPr>
            <a:spLocks noGrp="1"/>
          </p:cNvSpPr>
          <p:nvPr>
            <p:ph idx="1"/>
          </p:nvPr>
        </p:nvSpPr>
        <p:spPr>
          <a:xfrm>
            <a:off x="609600" y="1401511"/>
            <a:ext cx="10972800" cy="4741228"/>
          </a:xfrm>
        </p:spPr>
        <p:txBody>
          <a:bodyPr>
            <a:normAutofit fontScale="85000" lnSpcReduction="20000"/>
          </a:bodyPr>
          <a:lstStyle/>
          <a:p>
            <a:pPr marL="342900" indent="-342900">
              <a:buFont typeface="Arial" panose="020B0604020202020204" pitchFamily="34" charset="0"/>
              <a:buChar char="•"/>
            </a:pPr>
            <a:r>
              <a:rPr lang="fi-FI" sz="1600" dirty="0"/>
              <a:t>Kyse on vaikeavammaisille henkilöille suunnatuista välttämättömistä palveluista, joiden yhdenvertainen toteutuminen on keskeistä ihmisoikeuksien näkökulmasta.</a:t>
            </a:r>
          </a:p>
          <a:p>
            <a:pPr marL="342900" indent="-342900">
              <a:buFont typeface="Arial" panose="020B0604020202020204" pitchFamily="34" charset="0"/>
              <a:buChar char="•"/>
            </a:pPr>
            <a:r>
              <a:rPr lang="fi-FI" sz="1600" dirty="0"/>
              <a:t>Vammaispalveluna myönnettävät muutostyöt ja lääkinnällisen kuntoutuksen apuvälineasiat on järkevää arvioida asiakaskohtaisesti yhtenäisenä toiminnallisena kokonaisuutena. Yhteistyöstä saatava synergiaetu.</a:t>
            </a:r>
          </a:p>
          <a:p>
            <a:pPr marL="342900" indent="-342900">
              <a:buFont typeface="Arial" panose="020B0604020202020204" pitchFamily="34" charset="0"/>
              <a:buChar char="•"/>
            </a:pPr>
            <a:r>
              <a:rPr lang="fi-FI" sz="1600" dirty="0"/>
              <a:t>Niihin liittyen tehdään jo runsaasti moniammatillista yhteistyötä, mutta sitä tulisi vielä sujuvoittaa ja yhdenmukaistaa toimintatapoja koko hyvinvointialueella.</a:t>
            </a:r>
          </a:p>
          <a:p>
            <a:pPr marL="342900" indent="-342900">
              <a:buFont typeface="Arial" panose="020B0604020202020204" pitchFamily="34" charset="0"/>
              <a:buChar char="•"/>
            </a:pPr>
            <a:r>
              <a:rPr lang="fi-FI" sz="1600" dirty="0"/>
              <a:t>Palvelujen oikea kohdentuminen, oikea-aikaisuus ja laatu edellyttää, että arviointiin osallistuu eri alojen ammattilaisia, jotka ovat perehtyneet nimenomaisesti vammaispalveluihin.</a:t>
            </a:r>
          </a:p>
          <a:p>
            <a:pPr marL="342900" indent="-342900">
              <a:buFont typeface="Arial" panose="020B0604020202020204" pitchFamily="34" charset="0"/>
              <a:buChar char="•"/>
            </a:pPr>
            <a:r>
              <a:rPr lang="fi-FI" sz="1600" dirty="0"/>
              <a:t>Palveluprosesseihin liittyy paljon spesifiä osaamista, joten olisi järkevää keskittää se tietyille ammattilaisille.</a:t>
            </a:r>
          </a:p>
          <a:p>
            <a:pPr marL="342900" indent="-342900">
              <a:buFont typeface="Arial" panose="020B0604020202020204" pitchFamily="34" charset="0"/>
              <a:buChar char="•"/>
            </a:pPr>
            <a:r>
              <a:rPr lang="fi-FI" sz="1600" dirty="0"/>
              <a:t>Ekologinen ja taloudellinen näkökulma: käyttöön myönnettävien välineiden ja laitteiden keskitetty koordinointi, kierrätys ja kunnossapito. Kierrätettävien välineiden kunnon ja kohtuullisen käyttöiän arviointi.</a:t>
            </a:r>
          </a:p>
          <a:p>
            <a:pPr marL="342900" indent="-342900">
              <a:buFont typeface="Arial" panose="020B0604020202020204" pitchFamily="34" charset="0"/>
              <a:buChar char="•"/>
            </a:pPr>
            <a:r>
              <a:rPr lang="fi-FI" sz="1600" dirty="0"/>
              <a:t>Hankinta- ja kilpailutusosaaminen, ostopalvelujen laadun valvonta keskittyisi tähän yksikköön.</a:t>
            </a:r>
          </a:p>
          <a:p>
            <a:pPr marL="342900" indent="-342900">
              <a:buFont typeface="Arial" panose="020B0604020202020204" pitchFamily="34" charset="0"/>
              <a:buChar char="•"/>
            </a:pPr>
            <a:r>
              <a:rPr lang="fi-FI" sz="1600" dirty="0"/>
              <a:t>Hyvinvointialueella tulisi ratkaista, miten vammaispalvelujen käytettävissä olisi edelleen riittävä tekninen osaaminen, ja miten se palvelisi tasapuolisesti koko aluetta.</a:t>
            </a:r>
          </a:p>
          <a:p>
            <a:pPr marL="342900" indent="-342900">
              <a:buFont typeface="Arial" panose="020B0604020202020204" pitchFamily="34" charset="0"/>
              <a:buChar char="•"/>
            </a:pPr>
            <a:r>
              <a:rPr lang="fi-FI" sz="1600" dirty="0"/>
              <a:t>Yksikössä olisi osaamista antaa palveluohjausta myös liittyen siihen, mitä palveluita ja etuuksia muilta toimijoilta voi hakea (esim. ARA korjausavustukset, Kelan apuvälineet, vakuutusyhtiöt jne.)</a:t>
            </a:r>
          </a:p>
          <a:p>
            <a:pPr marL="342900" indent="-342900">
              <a:buFont typeface="Arial" panose="020B0604020202020204" pitchFamily="34" charset="0"/>
              <a:buChar char="•"/>
            </a:pPr>
            <a:r>
              <a:rPr lang="fi-FI" sz="1600" dirty="0"/>
              <a:t>Kokonaisuudessaan parantaisi asiakkaiden saaman palvelun laatua ja sujuvuutta, lisäisi alueellista yhdenvertaisuutta, edistäisi kustannusten kohdentumista oikein, helpottaisi myös ammattilaisten työtä.</a:t>
            </a:r>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p:txBody>
      </p:sp>
    </p:spTree>
    <p:extLst>
      <p:ext uri="{BB962C8B-B14F-4D97-AF65-F5344CB8AC3E}">
        <p14:creationId xmlns:p14="http://schemas.microsoft.com/office/powerpoint/2010/main" val="107450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E614A66-1B6F-4313-A930-800A98F57908}"/>
              </a:ext>
            </a:extLst>
          </p:cNvPr>
          <p:cNvSpPr>
            <a:spLocks noGrp="1"/>
          </p:cNvSpPr>
          <p:nvPr>
            <p:ph type="title"/>
          </p:nvPr>
        </p:nvSpPr>
        <p:spPr/>
        <p:txBody>
          <a:bodyPr/>
          <a:lstStyle/>
          <a:p>
            <a:r>
              <a:rPr lang="fi-FI" dirty="0"/>
              <a:t>Osaamisyksikköön sisältyisi:</a:t>
            </a:r>
          </a:p>
        </p:txBody>
      </p:sp>
      <p:sp>
        <p:nvSpPr>
          <p:cNvPr id="5" name="Sisällön paikkamerkki 4">
            <a:extLst>
              <a:ext uri="{FF2B5EF4-FFF2-40B4-BE49-F238E27FC236}">
                <a16:creationId xmlns:a16="http://schemas.microsoft.com/office/drawing/2014/main" id="{B1CC148A-E5AF-48E6-998A-AE2D5F0BFD45}"/>
              </a:ext>
            </a:extLst>
          </p:cNvPr>
          <p:cNvSpPr>
            <a:spLocks noGrp="1"/>
          </p:cNvSpPr>
          <p:nvPr>
            <p:ph sz="half" idx="1"/>
          </p:nvPr>
        </p:nvSpPr>
        <p:spPr/>
        <p:txBody>
          <a:bodyPr>
            <a:normAutofit fontScale="62500" lnSpcReduction="20000"/>
          </a:bodyPr>
          <a:lstStyle/>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Lääkinnällisen kuntoutuksen apuvälineet</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Vammaispalvelulain mukaiset asunnon muutostyöt</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Vammaispalvelulain mukaiset asuntoon kiinteästi asennettavat välineet ja laitteet</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Vammaispalvelulain mukaiset päivittäistoimien välineet ja laitteet</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Autoilun apuvälineet, auton muutostyöt, auton hankinnan tuki</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Yhteneväinen laiterekisteri kaikista käyttöön myönnetyistä laitteista</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Kuntoutusohjauksen, toimintaterapian, sosiaalityön ja -ohjauksen palvelut</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Teknisen puolen osaaminen (muutostöiden suunnittelu, hankinnat, rakennusluvat, valvonta)</a:t>
            </a:r>
          </a:p>
          <a:p>
            <a:pPr marL="342900" lvl="0" indent="-342900">
              <a:buFont typeface="Calibri" panose="020F0502020204030204" pitchFamily="34" charset="0"/>
              <a:buChar char="-"/>
            </a:pPr>
            <a:r>
              <a:rPr lang="fi-FI" sz="2200" dirty="0">
                <a:effectLst/>
                <a:latin typeface="Calibri" panose="020F0502020204030204" pitchFamily="34" charset="0"/>
                <a:ea typeface="Calibri" panose="020F0502020204030204" pitchFamily="34" charset="0"/>
              </a:rPr>
              <a:t>Oma kirvesmies (yksi tai useampi) toteuttamaan vammaispalvelulain mukaiset pienet muutostyöt (tai muu vaihtoehtoinen tapa toteuttaa nämä nopeasti)</a:t>
            </a:r>
          </a:p>
          <a:p>
            <a:endParaRPr lang="fi-FI" dirty="0"/>
          </a:p>
        </p:txBody>
      </p:sp>
      <p:sp>
        <p:nvSpPr>
          <p:cNvPr id="6" name="Sisällön paikkamerkki 5">
            <a:extLst>
              <a:ext uri="{FF2B5EF4-FFF2-40B4-BE49-F238E27FC236}">
                <a16:creationId xmlns:a16="http://schemas.microsoft.com/office/drawing/2014/main" id="{74A0BB62-D9EC-4CBC-904E-2F96641571FA}"/>
              </a:ext>
            </a:extLst>
          </p:cNvPr>
          <p:cNvSpPr>
            <a:spLocks noGrp="1"/>
          </p:cNvSpPr>
          <p:nvPr>
            <p:ph sz="half" idx="2"/>
          </p:nvPr>
        </p:nvSpPr>
        <p:spPr/>
        <p:txBody>
          <a:bodyPr>
            <a:normAutofit fontScale="62500" lnSpcReduction="20000"/>
          </a:bodyPr>
          <a:lstStyle/>
          <a:p>
            <a:pPr marL="342900" lvl="0" indent="-342900">
              <a:buFont typeface="Calibri" panose="020F0502020204030204" pitchFamily="34" charset="0"/>
              <a:buChar char="-"/>
            </a:pPr>
            <a:r>
              <a:rPr lang="fi-FI" sz="2100" dirty="0">
                <a:effectLst/>
                <a:latin typeface="Calibri" panose="020F0502020204030204" pitchFamily="34" charset="0"/>
                <a:ea typeface="Calibri" panose="020F0502020204030204" pitchFamily="34" charset="0"/>
              </a:rPr>
              <a:t>Yhteistyö muiden toimijoiden kanssa, konsultaatiot, asiakasohjaus</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kuntoutukset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muut vammaispalvelut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Kelan myöntämät apuvälineet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Vakuutuksen kautta (jälkikäteen) korvattavat välineet ja muutostyöt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TE-keskuksen myöntämät apuvälineet, työtä tai työllistymistä tukevat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Verohallinnon kautta saatavat hyvitykset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ARA-korjausavustukset</a:t>
            </a:r>
          </a:p>
          <a:p>
            <a:pPr marL="742950" lvl="1" indent="-285750">
              <a:buFont typeface="Courier New" panose="02070309020205020404" pitchFamily="49" charset="0"/>
              <a:buChar char="o"/>
            </a:pPr>
            <a:r>
              <a:rPr lang="fi-FI" sz="2100" dirty="0">
                <a:effectLst/>
                <a:latin typeface="Calibri" panose="020F0502020204030204" pitchFamily="34" charset="0"/>
                <a:ea typeface="Calibri" panose="020F0502020204030204" pitchFamily="34" charset="0"/>
              </a:rPr>
              <a:t>SHL-asunnonmuutostyöt</a:t>
            </a:r>
          </a:p>
          <a:p>
            <a:endParaRPr lang="fi-FI" dirty="0"/>
          </a:p>
        </p:txBody>
      </p:sp>
      <p:sp>
        <p:nvSpPr>
          <p:cNvPr id="2" name="Tekstiruutu 1">
            <a:extLst>
              <a:ext uri="{FF2B5EF4-FFF2-40B4-BE49-F238E27FC236}">
                <a16:creationId xmlns:a16="http://schemas.microsoft.com/office/drawing/2014/main" id="{7339594F-B3A4-48CD-9FB5-E0166E6E837D}"/>
              </a:ext>
            </a:extLst>
          </p:cNvPr>
          <p:cNvSpPr txBox="1"/>
          <p:nvPr/>
        </p:nvSpPr>
        <p:spPr>
          <a:xfrm>
            <a:off x="6964822" y="5136022"/>
            <a:ext cx="4520726" cy="923330"/>
          </a:xfrm>
          <a:prstGeom prst="rect">
            <a:avLst/>
          </a:prstGeom>
          <a:noFill/>
        </p:spPr>
        <p:txBody>
          <a:bodyPr wrap="square" rtlCol="0">
            <a:spAutoFit/>
          </a:bodyPr>
          <a:lstStyle/>
          <a:p>
            <a:r>
              <a:rPr lang="fi-FI" dirty="0" err="1">
                <a:solidFill>
                  <a:schemeClr val="accent6">
                    <a:lumMod val="75000"/>
                  </a:schemeClr>
                </a:solidFill>
              </a:rPr>
              <a:t>Huom</a:t>
            </a:r>
            <a:r>
              <a:rPr lang="fi-FI" dirty="0">
                <a:solidFill>
                  <a:schemeClr val="accent6">
                    <a:lumMod val="75000"/>
                  </a:schemeClr>
                </a:solidFill>
              </a:rPr>
              <a:t>! Lainsäädännöllinen konsultaatiomahdollisuus on tarpeen myös vammaispalveluissa.</a:t>
            </a:r>
          </a:p>
        </p:txBody>
      </p:sp>
    </p:spTree>
    <p:extLst>
      <p:ext uri="{BB962C8B-B14F-4D97-AF65-F5344CB8AC3E}">
        <p14:creationId xmlns:p14="http://schemas.microsoft.com/office/powerpoint/2010/main" val="33941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E9F5C-DEFD-40EC-810F-DA7827A2A428}"/>
              </a:ext>
            </a:extLst>
          </p:cNvPr>
          <p:cNvSpPr>
            <a:spLocks noGrp="1"/>
          </p:cNvSpPr>
          <p:nvPr>
            <p:ph type="title"/>
          </p:nvPr>
        </p:nvSpPr>
        <p:spPr>
          <a:xfrm>
            <a:off x="609600" y="557785"/>
            <a:ext cx="10972800" cy="689902"/>
          </a:xfrm>
        </p:spPr>
        <p:txBody>
          <a:bodyPr>
            <a:normAutofit/>
          </a:bodyPr>
          <a:lstStyle/>
          <a:p>
            <a:r>
              <a:rPr lang="fi-FI" sz="3200" dirty="0"/>
              <a:t>Kehittämistarpeita: Palveluun tuleminen</a:t>
            </a:r>
          </a:p>
        </p:txBody>
      </p:sp>
      <p:sp>
        <p:nvSpPr>
          <p:cNvPr id="3" name="Sisällön paikkamerkki 2">
            <a:extLst>
              <a:ext uri="{FF2B5EF4-FFF2-40B4-BE49-F238E27FC236}">
                <a16:creationId xmlns:a16="http://schemas.microsoft.com/office/drawing/2014/main" id="{0B9B5470-A65F-4F76-BECF-943FB379FC90}"/>
              </a:ext>
            </a:extLst>
          </p:cNvPr>
          <p:cNvSpPr>
            <a:spLocks noGrp="1"/>
          </p:cNvSpPr>
          <p:nvPr>
            <p:ph idx="1"/>
          </p:nvPr>
        </p:nvSpPr>
        <p:spPr>
          <a:xfrm>
            <a:off x="609600" y="1401511"/>
            <a:ext cx="10972800" cy="4741228"/>
          </a:xfrm>
        </p:spPr>
        <p:txBody>
          <a:bodyPr>
            <a:normAutofit/>
          </a:bodyPr>
          <a:lstStyle/>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 yhdenmukainen hakemuslomake (sähköinen / paperinen), johon pystyy riittävästi avaamaan tarvittavaa muutostyötä ym.</a:t>
            </a: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asiakkaalle selkeässä muodossa tietoa siitä, miten prosessi etenee eri tilanteissa (huomioiden myös itse hankitut muutostyöt). Vrt. </a:t>
            </a:r>
            <a:r>
              <a:rPr lang="fi-FI" sz="1800" dirty="0" err="1">
                <a:effectLst/>
                <a:latin typeface="Calibri" panose="020F0502020204030204" pitchFamily="34" charset="0"/>
                <a:ea typeface="Calibri" panose="020F0502020204030204" pitchFamily="34" charset="0"/>
                <a:cs typeface="Times New Roman" panose="02020603050405020304" pitchFamily="18" charset="0"/>
                <a:hlinkClick r:id="rId2"/>
              </a:rPr>
              <a:t>Siun</a:t>
            </a:r>
            <a:r>
              <a:rPr lang="fi-FI" sz="1800" dirty="0">
                <a:effectLst/>
                <a:latin typeface="Calibri" panose="020F0502020204030204" pitchFamily="34" charset="0"/>
                <a:ea typeface="Calibri" panose="020F0502020204030204" pitchFamily="34" charset="0"/>
                <a:cs typeface="Times New Roman" panose="02020603050405020304" pitchFamily="18" charset="0"/>
                <a:hlinkClick r:id="rId2"/>
              </a:rPr>
              <a:t> Soten asunnon muutostöiden ym. myöntöperusteet.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kattavaa palveluohjausta, jossa asiantuntemusta myös muiden kuin vammaispalvelujen asioista (kannatettavaa, että olisi yhteinen lääk. kuntoutuksen apuvälinepalvelujen kanssa)</a:t>
            </a: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muu yhteistyö yhdyspintojen kanssa, esim. Kela, ARA, vakuutusyhtiöt</a:t>
            </a:r>
          </a:p>
          <a:p>
            <a:pPr marL="342900" lvl="0" indent="-342900">
              <a:lnSpc>
                <a:spcPct val="107000"/>
              </a:lnSpc>
              <a:spcAft>
                <a:spcPts val="800"/>
              </a:spcAf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Ikääntyneiden asunnon muutostyöt tulevaisuudessa? Ehdotetaan, että iäkkäiden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shl</a:t>
            </a:r>
            <a:r>
              <a:rPr lang="fi-FI" sz="1800" dirty="0">
                <a:effectLst/>
                <a:latin typeface="Calibri" panose="020F0502020204030204" pitchFamily="34" charset="0"/>
                <a:ea typeface="Calibri" panose="020F0502020204030204" pitchFamily="34" charset="0"/>
                <a:cs typeface="Times New Roman" panose="02020603050405020304" pitchFamily="18" charset="0"/>
              </a:rPr>
              <a:t>-asunnonmuutostöitä (ja kahvojen/kynnysluiskien saatavuutta) lisättäisiin.</a:t>
            </a:r>
          </a:p>
          <a:p>
            <a:r>
              <a:rPr lang="fi-FI"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highlight>
                <a:srgbClr val="FFFF00"/>
              </a:highlight>
            </a:endParaRPr>
          </a:p>
          <a:p>
            <a:pPr marL="342900" indent="-342900">
              <a:buFont typeface="Arial" panose="020B0604020202020204" pitchFamily="34" charset="0"/>
              <a:buChar char="•"/>
            </a:pPr>
            <a:endParaRPr lang="fi-FI" sz="1800" dirty="0"/>
          </a:p>
        </p:txBody>
      </p:sp>
    </p:spTree>
    <p:extLst>
      <p:ext uri="{BB962C8B-B14F-4D97-AF65-F5344CB8AC3E}">
        <p14:creationId xmlns:p14="http://schemas.microsoft.com/office/powerpoint/2010/main" val="89404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A369E-BCEF-473C-A3A8-F3377E747283}"/>
              </a:ext>
            </a:extLst>
          </p:cNvPr>
          <p:cNvSpPr>
            <a:spLocks noGrp="1"/>
          </p:cNvSpPr>
          <p:nvPr>
            <p:ph type="title"/>
          </p:nvPr>
        </p:nvSpPr>
        <p:spPr>
          <a:xfrm>
            <a:off x="609600" y="557785"/>
            <a:ext cx="10972800" cy="689902"/>
          </a:xfrm>
        </p:spPr>
        <p:txBody>
          <a:bodyPr>
            <a:normAutofit fontScale="90000"/>
          </a:bodyPr>
          <a:lstStyle/>
          <a:p>
            <a:r>
              <a:rPr lang="fi-FI" dirty="0"/>
              <a:t>Työryhmään osallistuneet</a:t>
            </a:r>
          </a:p>
        </p:txBody>
      </p:sp>
      <p:sp>
        <p:nvSpPr>
          <p:cNvPr id="3" name="Sisällön paikkamerkki 2">
            <a:extLst>
              <a:ext uri="{FF2B5EF4-FFF2-40B4-BE49-F238E27FC236}">
                <a16:creationId xmlns:a16="http://schemas.microsoft.com/office/drawing/2014/main" id="{65F0B07D-B033-435B-A836-B1F1FD727781}"/>
              </a:ext>
            </a:extLst>
          </p:cNvPr>
          <p:cNvSpPr>
            <a:spLocks noGrp="1"/>
          </p:cNvSpPr>
          <p:nvPr>
            <p:ph idx="1"/>
          </p:nvPr>
        </p:nvSpPr>
        <p:spPr>
          <a:xfrm>
            <a:off x="609600" y="1410056"/>
            <a:ext cx="10972800" cy="5007836"/>
          </a:xfrm>
        </p:spPr>
        <p:txBody>
          <a:bodyPr>
            <a:normAutofit fontScale="70000" lnSpcReduction="20000"/>
          </a:bodyPr>
          <a:lstStyle/>
          <a:p>
            <a:pPr marL="742950" lvl="1" indent="-285750" algn="just">
              <a:buFont typeface="Courier New" panose="02070309020205020404" pitchFamily="49" charset="0"/>
              <a:buChar char="o"/>
            </a:pP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r>
              <a:rPr lang="fi-FI" dirty="0"/>
              <a:t>Jenni Heino, Sote Akseli vammaispalvelut</a:t>
            </a:r>
          </a:p>
          <a:p>
            <a:r>
              <a:rPr lang="fi-FI" dirty="0"/>
              <a:t>Kaisa Kiiski, Turun vammaispalvelut</a:t>
            </a:r>
          </a:p>
          <a:p>
            <a:r>
              <a:rPr lang="fi-FI" dirty="0"/>
              <a:t>Katja Koivu, Paraisten vammaispalvelut</a:t>
            </a:r>
          </a:p>
          <a:p>
            <a:r>
              <a:rPr lang="fi-FI" dirty="0"/>
              <a:t>Katja Koski, Naantalin vammaispalvelut</a:t>
            </a:r>
          </a:p>
          <a:p>
            <a:r>
              <a:rPr lang="fi-FI" dirty="0"/>
              <a:t>Saima Lehtimäki, Sote Akseli vammaispalvelut</a:t>
            </a:r>
          </a:p>
          <a:p>
            <a:r>
              <a:rPr lang="fi-FI" dirty="0"/>
              <a:t>Sanna Leppäjoki-Tiistola, Invalidiliitto</a:t>
            </a:r>
          </a:p>
          <a:p>
            <a:r>
              <a:rPr lang="fi-FI" dirty="0"/>
              <a:t>Marjaana Luotovirta, KTO </a:t>
            </a:r>
          </a:p>
          <a:p>
            <a:r>
              <a:rPr lang="fi-FI" dirty="0"/>
              <a:t>Pirjo Lähteenmäki, TYKS kuntoutusohjaus</a:t>
            </a:r>
          </a:p>
          <a:p>
            <a:r>
              <a:rPr lang="fi-FI" dirty="0"/>
              <a:t>Anne Oksanen, Loimaan vammaispalvelut</a:t>
            </a:r>
          </a:p>
          <a:p>
            <a:r>
              <a:rPr lang="fi-FI" dirty="0"/>
              <a:t>Paula Peltola, Liedon vammaispalvelut</a:t>
            </a:r>
          </a:p>
          <a:p>
            <a:r>
              <a:rPr lang="fi-FI" dirty="0"/>
              <a:t>Heli </a:t>
            </a:r>
            <a:r>
              <a:rPr lang="fi-FI" dirty="0" err="1"/>
              <a:t>Rajalin</a:t>
            </a:r>
            <a:r>
              <a:rPr lang="fi-FI" dirty="0"/>
              <a:t>, TYKS kuntoutusohjaus</a:t>
            </a:r>
          </a:p>
          <a:p>
            <a:r>
              <a:rPr lang="fi-FI" dirty="0"/>
              <a:t>Katariina </a:t>
            </a:r>
            <a:r>
              <a:rPr lang="fi-FI" dirty="0" err="1"/>
              <a:t>Venttola</a:t>
            </a:r>
            <a:r>
              <a:rPr lang="fi-FI" dirty="0"/>
              <a:t>, Pyhärannan vammaispalvelut</a:t>
            </a:r>
          </a:p>
          <a:p>
            <a:r>
              <a:rPr lang="fi-FI" dirty="0"/>
              <a:t>Heikki Väisänen, Kemiönsaaren vammaispalvelut</a:t>
            </a:r>
          </a:p>
          <a:p>
            <a:r>
              <a:rPr lang="fi-FI" dirty="0"/>
              <a:t>Marjo Österberg, Uudenkaupungin vammaispalvelut</a:t>
            </a:r>
          </a:p>
          <a:p>
            <a:endParaRPr lang="fi-FI" dirty="0"/>
          </a:p>
        </p:txBody>
      </p:sp>
    </p:spTree>
    <p:extLst>
      <p:ext uri="{BB962C8B-B14F-4D97-AF65-F5344CB8AC3E}">
        <p14:creationId xmlns:p14="http://schemas.microsoft.com/office/powerpoint/2010/main" val="195339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E9F5C-DEFD-40EC-810F-DA7827A2A428}"/>
              </a:ext>
            </a:extLst>
          </p:cNvPr>
          <p:cNvSpPr>
            <a:spLocks noGrp="1"/>
          </p:cNvSpPr>
          <p:nvPr>
            <p:ph type="title"/>
          </p:nvPr>
        </p:nvSpPr>
        <p:spPr>
          <a:xfrm>
            <a:off x="609600" y="557785"/>
            <a:ext cx="10972800" cy="689902"/>
          </a:xfrm>
        </p:spPr>
        <p:txBody>
          <a:bodyPr>
            <a:normAutofit/>
          </a:bodyPr>
          <a:lstStyle/>
          <a:p>
            <a:r>
              <a:rPr lang="fi-FI" sz="3200" dirty="0"/>
              <a:t>Kehittämistarpeita: Palveluprosessi ja roolit</a:t>
            </a:r>
          </a:p>
        </p:txBody>
      </p:sp>
      <p:sp>
        <p:nvSpPr>
          <p:cNvPr id="3" name="Sisällön paikkamerkki 2">
            <a:extLst>
              <a:ext uri="{FF2B5EF4-FFF2-40B4-BE49-F238E27FC236}">
                <a16:creationId xmlns:a16="http://schemas.microsoft.com/office/drawing/2014/main" id="{0B9B5470-A65F-4F76-BECF-943FB379FC90}"/>
              </a:ext>
            </a:extLst>
          </p:cNvPr>
          <p:cNvSpPr>
            <a:spLocks noGrp="1"/>
          </p:cNvSpPr>
          <p:nvPr>
            <p:ph idx="1"/>
          </p:nvPr>
        </p:nvSpPr>
        <p:spPr>
          <a:xfrm>
            <a:off x="609600" y="1401511"/>
            <a:ext cx="10972800" cy="4741228"/>
          </a:xfrm>
        </p:spPr>
        <p:txBody>
          <a:bodyPr>
            <a:normAutofit fontScale="92500" lnSpcReduction="10000"/>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Prosessin kuvaus ja vaiheet ovat periaatteessa selkeät. Hyvinvointialueen yhteisiin ohjeisiin laaditaan prosessin kuvaus.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Yhteinen toimintamalli tarvitaan siihen, ketkä asiantuntijat osallistuvat:</a:t>
            </a: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terveydenhuollosta (toimintaterapeutti, fysioterapeutti, kuntoutusohjaaja)</a:t>
            </a: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tekniseltä puolelta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hva:n</a:t>
            </a:r>
            <a:r>
              <a:rPr lang="fi-FI" sz="1800" dirty="0">
                <a:effectLst/>
                <a:latin typeface="Calibri" panose="020F0502020204030204" pitchFamily="34" charset="0"/>
                <a:ea typeface="Calibri" panose="020F0502020204030204" pitchFamily="34" charset="0"/>
                <a:cs typeface="Times New Roman" panose="02020603050405020304" pitchFamily="18" charset="0"/>
              </a:rPr>
              <a:t> tekninen toimi?)</a:t>
            </a:r>
          </a:p>
          <a:p>
            <a:pPr marL="342900" lvl="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keskeistä on, että nämä asiantuntijat olisivat perehtyneitä vammaispalveluihin</a:t>
            </a:r>
          </a:p>
          <a:p>
            <a:pPr marL="342900" indent="-342900">
              <a:lnSpc>
                <a:spcPct val="107000"/>
              </a:lnSpc>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Laaditaan kuvaukset siitä, mitä kenenkin tehtäviin kuuluu ja mihin odotetaan ottavan arvioinnissa kantaa. </a:t>
            </a:r>
          </a:p>
          <a:p>
            <a:pPr marL="342900" lvl="0" indent="-342900">
              <a:lnSpc>
                <a:spcPct val="107000"/>
              </a:lnSpc>
              <a:spcAft>
                <a:spcPts val="800"/>
              </a:spcAft>
              <a:buFont typeface="Calibri" panose="020F050202020403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hyvä myös selkiyttää sitä, missä vaiheessa palveluprosessia kenenkin asiantuntemusta ja lausuntoja tarvitaan.</a:t>
            </a:r>
          </a:p>
          <a:p>
            <a:pPr marL="342900" indent="-342900">
              <a:buFont typeface="Arial" panose="020B0604020202020204" pitchFamily="34" charset="0"/>
              <a:buChar char="•"/>
            </a:pPr>
            <a:r>
              <a:rPr lang="fi-FI" sz="1800" dirty="0">
                <a:highlight>
                  <a:srgbClr val="FFFF00"/>
                </a:highlight>
              </a:rPr>
              <a:t>Erikseen mietittäväksi hyvinvointialueen vammaispalveluorganisaatiolle:</a:t>
            </a:r>
          </a:p>
          <a:p>
            <a:pPr marL="571500" lvl="1" indent="-342900">
              <a:buFont typeface="Arial" panose="020B0604020202020204" pitchFamily="34" charset="0"/>
              <a:buChar char="•"/>
            </a:pPr>
            <a:r>
              <a:rPr lang="fi-FI" sz="1600" dirty="0"/>
              <a:t>Onko organisaatiossa tietyt työntekijät, jotka keskittyvät nimenomaan asunnon muutostöitä, välineitä ja laitteita koskeviin arvioihin ja päätöksiin (kuten kunnissa, joissa työnkuvat on määritelty palveluittain)?</a:t>
            </a:r>
          </a:p>
          <a:p>
            <a:pPr marL="571500" lvl="1" indent="-342900">
              <a:buFont typeface="Arial" panose="020B0604020202020204" pitchFamily="34" charset="0"/>
              <a:buChar char="•"/>
            </a:pPr>
            <a:r>
              <a:rPr lang="fi-FI" sz="1600" dirty="0"/>
              <a:t>Vai: tekeekö jokainen vammaispalvelujen ammattihenkilö asunnonmuutostyöpäätökset omille asiakkailleen (kuten esim. Turussa aluejakoon perustuvassa mallissa)?</a:t>
            </a:r>
          </a:p>
          <a:p>
            <a:pPr marL="571500" lvl="1" indent="-342900">
              <a:buFont typeface="Arial" panose="020B0604020202020204" pitchFamily="34" charset="0"/>
              <a:buChar char="•"/>
            </a:pPr>
            <a:r>
              <a:rPr lang="fi-FI" sz="1600" dirty="0"/>
              <a:t>Tärkeintä on, että prosessi toimisi kokonaisuudessaan hyvin, ja asiakkaiden saama palvelu olisi tasalaatuista ja sujuvaa.</a:t>
            </a:r>
          </a:p>
        </p:txBody>
      </p:sp>
    </p:spTree>
    <p:extLst>
      <p:ext uri="{BB962C8B-B14F-4D97-AF65-F5344CB8AC3E}">
        <p14:creationId xmlns:p14="http://schemas.microsoft.com/office/powerpoint/2010/main" val="208746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E9F5C-DEFD-40EC-810F-DA7827A2A428}"/>
              </a:ext>
            </a:extLst>
          </p:cNvPr>
          <p:cNvSpPr>
            <a:spLocks noGrp="1"/>
          </p:cNvSpPr>
          <p:nvPr>
            <p:ph type="title"/>
          </p:nvPr>
        </p:nvSpPr>
        <p:spPr>
          <a:xfrm>
            <a:off x="609600" y="557785"/>
            <a:ext cx="10972800" cy="689902"/>
          </a:xfrm>
        </p:spPr>
        <p:txBody>
          <a:bodyPr>
            <a:normAutofit/>
          </a:bodyPr>
          <a:lstStyle/>
          <a:p>
            <a:r>
              <a:rPr lang="fi-FI" sz="3200" dirty="0"/>
              <a:t>Kehittämistarpeita: Hankinnat</a:t>
            </a:r>
          </a:p>
        </p:txBody>
      </p:sp>
      <p:sp>
        <p:nvSpPr>
          <p:cNvPr id="3" name="Sisällön paikkamerkki 2">
            <a:extLst>
              <a:ext uri="{FF2B5EF4-FFF2-40B4-BE49-F238E27FC236}">
                <a16:creationId xmlns:a16="http://schemas.microsoft.com/office/drawing/2014/main" id="{0B9B5470-A65F-4F76-BECF-943FB379FC90}"/>
              </a:ext>
            </a:extLst>
          </p:cNvPr>
          <p:cNvSpPr>
            <a:spLocks noGrp="1"/>
          </p:cNvSpPr>
          <p:nvPr>
            <p:ph idx="1"/>
          </p:nvPr>
        </p:nvSpPr>
        <p:spPr>
          <a:xfrm>
            <a:off x="609600" y="1401511"/>
            <a:ext cx="10972800" cy="4741228"/>
          </a:xfrm>
        </p:spPr>
        <p:txBody>
          <a:bodyPr>
            <a:norm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Hyvinvointialueen yhteinen kilpailutus useimmin tarvittavien muutostöiden / välineiden hankinnoista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Hankinta- ja huoltosopimukset</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Laadukkaiden perusmateriaalien kohtuullisen hinnan arviointiin työvälineitä; puitesopimus hyvistä ja käyttökelpoisista materiaaleista.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Harvinaisemmat hankinnat: asiantuntemus tarjouspyyntöjen tekoon ja arviointiin. Tilaajavastuun huomioiminen.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Valvova rakennusmestari; arviointi, vastaako toteutunut työ tilattua.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Käyttöön myönnettävien laitteiden rekisteri: huollot, kierrätys, säilytys ym.</a:t>
            </a:r>
          </a:p>
          <a:p>
            <a:pPr marL="342900" indent="-342900">
              <a:buFont typeface="Arial" panose="020B0604020202020204" pitchFamily="34" charset="0"/>
              <a:buChar char="•"/>
            </a:pPr>
            <a:endParaRPr lang="fi-FI" sz="1800" dirty="0"/>
          </a:p>
        </p:txBody>
      </p:sp>
    </p:spTree>
    <p:extLst>
      <p:ext uri="{BB962C8B-B14F-4D97-AF65-F5344CB8AC3E}">
        <p14:creationId xmlns:p14="http://schemas.microsoft.com/office/powerpoint/2010/main" val="363609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B07BF-CDB0-4FF0-9AA7-014A053433EB}"/>
              </a:ext>
            </a:extLst>
          </p:cNvPr>
          <p:cNvSpPr>
            <a:spLocks noGrp="1"/>
          </p:cNvSpPr>
          <p:nvPr>
            <p:ph type="title"/>
          </p:nvPr>
        </p:nvSpPr>
        <p:spPr>
          <a:xfrm>
            <a:off x="609600" y="557784"/>
            <a:ext cx="10972800" cy="638627"/>
          </a:xfrm>
        </p:spPr>
        <p:txBody>
          <a:bodyPr>
            <a:noAutofit/>
          </a:bodyPr>
          <a:lstStyle/>
          <a:p>
            <a:r>
              <a:rPr lang="fi-FI" sz="2000" dirty="0">
                <a:effectLst/>
                <a:ea typeface="Calibri" panose="020F0502020204030204" pitchFamily="34" charset="0"/>
                <a:cs typeface="Times New Roman" panose="02020603050405020304" pitchFamily="18" charset="0"/>
              </a:rPr>
              <a:t>Asunnonmuutostöitä ja asuntoon kuuluvia välineitä ja laitteita koskevien viranhaltijapäätösten lukumäärä koko Suomessa v. 2010–19 ikäryhmittäin. </a:t>
            </a:r>
            <a:endParaRPr lang="fi-FI" sz="2000" dirty="0"/>
          </a:p>
        </p:txBody>
      </p:sp>
      <p:graphicFrame>
        <p:nvGraphicFramePr>
          <p:cNvPr id="4" name="Sisällön paikkamerkki 3">
            <a:extLst>
              <a:ext uri="{FF2B5EF4-FFF2-40B4-BE49-F238E27FC236}">
                <a16:creationId xmlns:a16="http://schemas.microsoft.com/office/drawing/2014/main" id="{D3CA6751-6548-44B2-A0DE-0875668D1B95}"/>
              </a:ext>
            </a:extLst>
          </p:cNvPr>
          <p:cNvGraphicFramePr>
            <a:graphicFrameLocks noGrp="1"/>
          </p:cNvGraphicFramePr>
          <p:nvPr>
            <p:ph idx="1"/>
            <p:extLst>
              <p:ext uri="{D42A27DB-BD31-4B8C-83A1-F6EECF244321}">
                <p14:modId xmlns:p14="http://schemas.microsoft.com/office/powerpoint/2010/main" val="1893956822"/>
              </p:ext>
            </p:extLst>
          </p:nvPr>
        </p:nvGraphicFramePr>
        <p:xfrm>
          <a:off x="609600" y="1196975"/>
          <a:ext cx="10972800" cy="49450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C6635274-6929-4856-A87D-F34C1EC59DDA}"/>
              </a:ext>
            </a:extLst>
          </p:cNvPr>
          <p:cNvSpPr txBox="1"/>
          <p:nvPr/>
        </p:nvSpPr>
        <p:spPr>
          <a:xfrm flipH="1">
            <a:off x="5204389" y="6460621"/>
            <a:ext cx="69876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Tw Cen MT" panose="020B0602020104020603"/>
                <a:ea typeface="+mn-ea"/>
                <a:cs typeface="+mn-cs"/>
              </a:rPr>
              <a:t>Lähde: THL, Tilasto- ja indikaattoripankki Sotkanet.fi 2005-2021</a:t>
            </a:r>
          </a:p>
        </p:txBody>
      </p:sp>
    </p:spTree>
    <p:extLst>
      <p:ext uri="{BB962C8B-B14F-4D97-AF65-F5344CB8AC3E}">
        <p14:creationId xmlns:p14="http://schemas.microsoft.com/office/powerpoint/2010/main" val="52042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B07BF-CDB0-4FF0-9AA7-014A053433EB}"/>
              </a:ext>
            </a:extLst>
          </p:cNvPr>
          <p:cNvSpPr>
            <a:spLocks noGrp="1"/>
          </p:cNvSpPr>
          <p:nvPr>
            <p:ph type="title"/>
          </p:nvPr>
        </p:nvSpPr>
        <p:spPr>
          <a:xfrm>
            <a:off x="609600" y="557784"/>
            <a:ext cx="10972800" cy="638627"/>
          </a:xfrm>
        </p:spPr>
        <p:txBody>
          <a:bodyPr>
            <a:noAutofit/>
          </a:bodyPr>
          <a:lstStyle/>
          <a:p>
            <a:r>
              <a:rPr lang="fi-FI" sz="2000" dirty="0">
                <a:effectLst/>
                <a:ea typeface="Calibri" panose="020F0502020204030204" pitchFamily="34" charset="0"/>
                <a:cs typeface="Times New Roman" panose="02020603050405020304" pitchFamily="18" charset="0"/>
              </a:rPr>
              <a:t>Asunnonmuutostöitä ja asuntoon kuuluvia välineitä ja laitteita koskevien viranhaltiapäätösten lukumäärä </a:t>
            </a:r>
            <a:r>
              <a:rPr lang="fi-FI" sz="2000" b="1" dirty="0">
                <a:effectLst/>
                <a:ea typeface="Calibri" panose="020F0502020204030204" pitchFamily="34" charset="0"/>
                <a:cs typeface="Times New Roman" panose="02020603050405020304" pitchFamily="18" charset="0"/>
              </a:rPr>
              <a:t>Varsinais-Suomessa</a:t>
            </a:r>
            <a:r>
              <a:rPr lang="fi-FI" sz="2000" dirty="0">
                <a:effectLst/>
                <a:ea typeface="Calibri" panose="020F0502020204030204" pitchFamily="34" charset="0"/>
                <a:cs typeface="Times New Roman" panose="02020603050405020304" pitchFamily="18" charset="0"/>
              </a:rPr>
              <a:t> v. 2010–19 ikäryhmittäin. </a:t>
            </a:r>
            <a:endParaRPr lang="fi-FI" sz="2000" dirty="0"/>
          </a:p>
        </p:txBody>
      </p:sp>
      <p:graphicFrame>
        <p:nvGraphicFramePr>
          <p:cNvPr id="6" name="Sisällön paikkamerkki 5">
            <a:extLst>
              <a:ext uri="{FF2B5EF4-FFF2-40B4-BE49-F238E27FC236}">
                <a16:creationId xmlns:a16="http://schemas.microsoft.com/office/drawing/2014/main" id="{3F5242AF-D770-4E56-9C0F-8A0F7A446283}"/>
              </a:ext>
            </a:extLst>
          </p:cNvPr>
          <p:cNvGraphicFramePr>
            <a:graphicFrameLocks noGrp="1"/>
          </p:cNvGraphicFramePr>
          <p:nvPr>
            <p:ph idx="1"/>
            <p:extLst>
              <p:ext uri="{D42A27DB-BD31-4B8C-83A1-F6EECF244321}">
                <p14:modId xmlns:p14="http://schemas.microsoft.com/office/powerpoint/2010/main" val="3394130388"/>
              </p:ext>
            </p:extLst>
          </p:nvPr>
        </p:nvGraphicFramePr>
        <p:xfrm>
          <a:off x="609600" y="2106613"/>
          <a:ext cx="10972800" cy="40354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765C54F2-5693-4A03-A571-6AF96BFDE756}"/>
              </a:ext>
            </a:extLst>
          </p:cNvPr>
          <p:cNvSpPr txBox="1"/>
          <p:nvPr/>
        </p:nvSpPr>
        <p:spPr>
          <a:xfrm flipH="1">
            <a:off x="5204389" y="6460621"/>
            <a:ext cx="69876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Tw Cen MT" panose="020B0602020104020603"/>
                <a:ea typeface="+mn-ea"/>
                <a:cs typeface="+mn-cs"/>
              </a:rPr>
              <a:t>Lähde: THL, Tilasto- ja indikaattoripankki Sotkanet.fi 2005-2021</a:t>
            </a:r>
          </a:p>
        </p:txBody>
      </p:sp>
    </p:spTree>
    <p:extLst>
      <p:ext uri="{BB962C8B-B14F-4D97-AF65-F5344CB8AC3E}">
        <p14:creationId xmlns:p14="http://schemas.microsoft.com/office/powerpoint/2010/main" val="216853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1CFFE-B2DF-4FD1-AB01-35ACB50471B2}"/>
              </a:ext>
            </a:extLst>
          </p:cNvPr>
          <p:cNvSpPr>
            <a:spLocks noGrp="1"/>
          </p:cNvSpPr>
          <p:nvPr>
            <p:ph type="title"/>
          </p:nvPr>
        </p:nvSpPr>
        <p:spPr>
          <a:xfrm>
            <a:off x="609600" y="557784"/>
            <a:ext cx="10972800" cy="809543"/>
          </a:xfrm>
        </p:spPr>
        <p:txBody>
          <a:bodyPr/>
          <a:lstStyle/>
          <a:p>
            <a:r>
              <a:rPr lang="fi-FI" sz="1800" dirty="0">
                <a:effectLst/>
                <a:ea typeface="Calibri" panose="020F0502020204030204" pitchFamily="34" charset="0"/>
                <a:cs typeface="Times New Roman" panose="02020603050405020304" pitchFamily="18" charset="0"/>
              </a:rPr>
              <a:t>Viranhaltijapäätökset asunnon muutostöistä ja asuntoon kuuluvista välineistä ja laitteista Varsinais-Suomen hyvinvointialueen kunnissa. Luvut ovat keskiarvoja vuosilta 2015–19.</a:t>
            </a:r>
            <a:endParaRPr lang="fi-FI" dirty="0"/>
          </a:p>
        </p:txBody>
      </p:sp>
      <p:graphicFrame>
        <p:nvGraphicFramePr>
          <p:cNvPr id="4" name="Sisällön paikkamerkki 3">
            <a:extLst>
              <a:ext uri="{FF2B5EF4-FFF2-40B4-BE49-F238E27FC236}">
                <a16:creationId xmlns:a16="http://schemas.microsoft.com/office/drawing/2014/main" id="{29B31FB6-6AC1-42AA-BBD4-D50194188ED4}"/>
              </a:ext>
            </a:extLst>
          </p:cNvPr>
          <p:cNvGraphicFramePr>
            <a:graphicFrameLocks noGrp="1"/>
          </p:cNvGraphicFramePr>
          <p:nvPr>
            <p:ph idx="1"/>
            <p:extLst>
              <p:ext uri="{D42A27DB-BD31-4B8C-83A1-F6EECF244321}">
                <p14:modId xmlns:p14="http://schemas.microsoft.com/office/powerpoint/2010/main" val="2106201996"/>
              </p:ext>
            </p:extLst>
          </p:nvPr>
        </p:nvGraphicFramePr>
        <p:xfrm>
          <a:off x="923635" y="1366841"/>
          <a:ext cx="10233891" cy="4775193"/>
        </p:xfrm>
        <a:graphic>
          <a:graphicData uri="http://schemas.openxmlformats.org/drawingml/2006/table">
            <a:tbl>
              <a:tblPr firstRow="1" firstCol="1" bandRow="1">
                <a:tableStyleId>{5C22544A-7EE6-4342-B048-85BDC9FD1C3A}</a:tableStyleId>
              </a:tblPr>
              <a:tblGrid>
                <a:gridCol w="2515473">
                  <a:extLst>
                    <a:ext uri="{9D8B030D-6E8A-4147-A177-3AD203B41FA5}">
                      <a16:colId xmlns:a16="http://schemas.microsoft.com/office/drawing/2014/main" val="105473514"/>
                    </a:ext>
                  </a:extLst>
                </a:gridCol>
                <a:gridCol w="4170956">
                  <a:extLst>
                    <a:ext uri="{9D8B030D-6E8A-4147-A177-3AD203B41FA5}">
                      <a16:colId xmlns:a16="http://schemas.microsoft.com/office/drawing/2014/main" val="1749076932"/>
                    </a:ext>
                  </a:extLst>
                </a:gridCol>
                <a:gridCol w="3547462">
                  <a:extLst>
                    <a:ext uri="{9D8B030D-6E8A-4147-A177-3AD203B41FA5}">
                      <a16:colId xmlns:a16="http://schemas.microsoft.com/office/drawing/2014/main" val="551320084"/>
                    </a:ext>
                  </a:extLst>
                </a:gridCol>
              </a:tblGrid>
              <a:tr h="176859">
                <a:tc>
                  <a:txBody>
                    <a:bodyPr/>
                    <a:lstStyle/>
                    <a:p>
                      <a:pPr>
                        <a:lnSpc>
                          <a:spcPct val="107000"/>
                        </a:lnSpc>
                        <a:spcAft>
                          <a:spcPts val="800"/>
                        </a:spcAft>
                      </a:pPr>
                      <a:r>
                        <a:rPr lang="fi-FI" sz="1000">
                          <a:effectLst/>
                        </a:rPr>
                        <a:t>Alue</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nSpc>
                          <a:spcPct val="107000"/>
                        </a:lnSpc>
                        <a:spcAft>
                          <a:spcPts val="800"/>
                        </a:spcAft>
                      </a:pPr>
                      <a:r>
                        <a:rPr lang="fi-FI" sz="1000">
                          <a:effectLst/>
                        </a:rPr>
                        <a:t>Päätöksiä / 100 000 asukasta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nSpc>
                          <a:spcPct val="107000"/>
                        </a:lnSpc>
                        <a:spcAft>
                          <a:spcPts val="800"/>
                        </a:spcAft>
                      </a:pPr>
                      <a:r>
                        <a:rPr lang="fi-FI" sz="1000">
                          <a:effectLst/>
                        </a:rPr>
                        <a:t>Päätöksiä vuodessa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4066378093"/>
                  </a:ext>
                </a:extLst>
              </a:tr>
              <a:tr h="176859">
                <a:tc>
                  <a:txBody>
                    <a:bodyPr/>
                    <a:lstStyle/>
                    <a:p>
                      <a:pPr>
                        <a:lnSpc>
                          <a:spcPct val="107000"/>
                        </a:lnSpc>
                        <a:spcAft>
                          <a:spcPts val="800"/>
                        </a:spcAft>
                      </a:pPr>
                      <a:r>
                        <a:rPr lang="fi-FI" sz="1000">
                          <a:effectLst/>
                        </a:rPr>
                        <a:t>Oripää</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73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527722679"/>
                  </a:ext>
                </a:extLst>
              </a:tr>
              <a:tr h="176859">
                <a:tc>
                  <a:txBody>
                    <a:bodyPr/>
                    <a:lstStyle/>
                    <a:p>
                      <a:pPr>
                        <a:lnSpc>
                          <a:spcPct val="107000"/>
                        </a:lnSpc>
                        <a:spcAft>
                          <a:spcPts val="800"/>
                        </a:spcAft>
                      </a:pPr>
                      <a:r>
                        <a:rPr lang="fi-FI" sz="1000">
                          <a:effectLst/>
                        </a:rPr>
                        <a:t>Taivassalo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61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795250849"/>
                  </a:ext>
                </a:extLst>
              </a:tr>
              <a:tr h="176859">
                <a:tc>
                  <a:txBody>
                    <a:bodyPr/>
                    <a:lstStyle/>
                    <a:p>
                      <a:pPr>
                        <a:lnSpc>
                          <a:spcPct val="107000"/>
                        </a:lnSpc>
                        <a:spcAft>
                          <a:spcPts val="800"/>
                        </a:spcAft>
                      </a:pPr>
                      <a:r>
                        <a:rPr lang="fi-FI" sz="1000">
                          <a:effectLst/>
                        </a:rPr>
                        <a:t>Vehmaa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79</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026615382"/>
                  </a:ext>
                </a:extLst>
              </a:tr>
              <a:tr h="176859">
                <a:tc>
                  <a:txBody>
                    <a:bodyPr/>
                    <a:lstStyle/>
                    <a:p>
                      <a:pPr>
                        <a:lnSpc>
                          <a:spcPct val="107000"/>
                        </a:lnSpc>
                        <a:spcAft>
                          <a:spcPts val="800"/>
                        </a:spcAft>
                      </a:pPr>
                      <a:r>
                        <a:rPr lang="fi-FI" sz="1000">
                          <a:effectLst/>
                        </a:rPr>
                        <a:t>Kustavi</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194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634377610"/>
                  </a:ext>
                </a:extLst>
              </a:tr>
              <a:tr h="176859">
                <a:tc>
                  <a:txBody>
                    <a:bodyPr/>
                    <a:lstStyle/>
                    <a:p>
                      <a:pPr>
                        <a:lnSpc>
                          <a:spcPct val="107000"/>
                        </a:lnSpc>
                        <a:spcAft>
                          <a:spcPts val="800"/>
                        </a:spcAft>
                      </a:pPr>
                      <a:r>
                        <a:rPr lang="fi-FI" sz="1000">
                          <a:effectLst/>
                        </a:rPr>
                        <a:t>Marttila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119</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770428375"/>
                  </a:ext>
                </a:extLst>
              </a:tr>
              <a:tr h="176859">
                <a:tc>
                  <a:txBody>
                    <a:bodyPr/>
                    <a:lstStyle/>
                    <a:p>
                      <a:pPr>
                        <a:lnSpc>
                          <a:spcPct val="107000"/>
                        </a:lnSpc>
                        <a:spcAft>
                          <a:spcPts val="800"/>
                        </a:spcAft>
                      </a:pPr>
                      <a:r>
                        <a:rPr lang="fi-FI" sz="1000">
                          <a:effectLst/>
                        </a:rPr>
                        <a:t>Pyhäranta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117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037252778"/>
                  </a:ext>
                </a:extLst>
              </a:tr>
              <a:tr h="176859">
                <a:tc>
                  <a:txBody>
                    <a:bodyPr/>
                    <a:lstStyle/>
                    <a:p>
                      <a:pPr>
                        <a:lnSpc>
                          <a:spcPct val="107000"/>
                        </a:lnSpc>
                        <a:spcAft>
                          <a:spcPts val="800"/>
                        </a:spcAft>
                      </a:pPr>
                      <a:r>
                        <a:rPr lang="fi-FI" sz="1000">
                          <a:effectLst/>
                        </a:rPr>
                        <a:t>Koski Tl</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144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712900819"/>
                  </a:ext>
                </a:extLst>
              </a:tr>
              <a:tr h="176859">
                <a:tc>
                  <a:txBody>
                    <a:bodyPr/>
                    <a:lstStyle/>
                    <a:p>
                      <a:pPr>
                        <a:lnSpc>
                          <a:spcPct val="107000"/>
                        </a:lnSpc>
                        <a:spcAft>
                          <a:spcPts val="800"/>
                        </a:spcAft>
                      </a:pPr>
                      <a:r>
                        <a:rPr lang="fi-FI" sz="1000">
                          <a:effectLst/>
                        </a:rPr>
                        <a:t>Laitila </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2521661027"/>
                  </a:ext>
                </a:extLst>
              </a:tr>
              <a:tr h="176859">
                <a:tc>
                  <a:txBody>
                    <a:bodyPr/>
                    <a:lstStyle/>
                    <a:p>
                      <a:pPr>
                        <a:lnSpc>
                          <a:spcPct val="107000"/>
                        </a:lnSpc>
                        <a:spcAft>
                          <a:spcPts val="800"/>
                        </a:spcAft>
                      </a:pPr>
                      <a:r>
                        <a:rPr lang="fi-FI" sz="1000">
                          <a:effectLst/>
                        </a:rPr>
                        <a:t>Sauvo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141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070728202"/>
                  </a:ext>
                </a:extLst>
              </a:tr>
              <a:tr h="176859">
                <a:tc>
                  <a:txBody>
                    <a:bodyPr/>
                    <a:lstStyle/>
                    <a:p>
                      <a:pPr>
                        <a:lnSpc>
                          <a:spcPct val="107000"/>
                        </a:lnSpc>
                        <a:spcAft>
                          <a:spcPts val="800"/>
                        </a:spcAft>
                      </a:pPr>
                      <a:r>
                        <a:rPr lang="fi-FI" sz="1000">
                          <a:effectLst/>
                        </a:rPr>
                        <a:t>Aura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134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5</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863418491"/>
                  </a:ext>
                </a:extLst>
              </a:tr>
              <a:tr h="176859">
                <a:tc>
                  <a:txBody>
                    <a:bodyPr/>
                    <a:lstStyle/>
                    <a:p>
                      <a:pPr>
                        <a:lnSpc>
                          <a:spcPct val="107000"/>
                        </a:lnSpc>
                        <a:spcAft>
                          <a:spcPts val="800"/>
                        </a:spcAft>
                      </a:pPr>
                      <a:r>
                        <a:rPr lang="fi-FI" sz="1000">
                          <a:effectLst/>
                        </a:rPr>
                        <a:t>Paimio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92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10</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90143222"/>
                  </a:ext>
                </a:extLst>
              </a:tr>
              <a:tr h="176859">
                <a:tc>
                  <a:txBody>
                    <a:bodyPr/>
                    <a:lstStyle/>
                    <a:p>
                      <a:pPr>
                        <a:lnSpc>
                          <a:spcPct val="107000"/>
                        </a:lnSpc>
                        <a:spcAft>
                          <a:spcPts val="800"/>
                        </a:spcAft>
                      </a:pPr>
                      <a:r>
                        <a:rPr lang="fi-FI" sz="1000">
                          <a:effectLst/>
                        </a:rPr>
                        <a:t>Kemiönsaari</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120</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62845290"/>
                  </a:ext>
                </a:extLst>
              </a:tr>
              <a:tr h="176859">
                <a:tc>
                  <a:txBody>
                    <a:bodyPr/>
                    <a:lstStyle/>
                    <a:p>
                      <a:pPr>
                        <a:lnSpc>
                          <a:spcPct val="107000"/>
                        </a:lnSpc>
                        <a:spcAft>
                          <a:spcPts val="800"/>
                        </a:spcAft>
                      </a:pPr>
                      <a:r>
                        <a:rPr lang="fi-FI" sz="1000">
                          <a:effectLst/>
                        </a:rPr>
                        <a:t>Pöytyä</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135</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446654473"/>
                  </a:ext>
                </a:extLst>
              </a:tr>
              <a:tr h="176859">
                <a:tc>
                  <a:txBody>
                    <a:bodyPr/>
                    <a:lstStyle/>
                    <a:p>
                      <a:pPr>
                        <a:lnSpc>
                          <a:spcPct val="107000"/>
                        </a:lnSpc>
                        <a:spcAft>
                          <a:spcPts val="800"/>
                        </a:spcAft>
                      </a:pPr>
                      <a:r>
                        <a:rPr lang="fi-FI" sz="1000">
                          <a:effectLst/>
                        </a:rPr>
                        <a:t>Parainen</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83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664677709"/>
                  </a:ext>
                </a:extLst>
              </a:tr>
              <a:tr h="176859">
                <a:tc>
                  <a:txBody>
                    <a:bodyPr/>
                    <a:lstStyle/>
                    <a:p>
                      <a:pPr>
                        <a:lnSpc>
                          <a:spcPct val="107000"/>
                        </a:lnSpc>
                        <a:spcAft>
                          <a:spcPts val="800"/>
                        </a:spcAft>
                      </a:pPr>
                      <a:r>
                        <a:rPr lang="fi-FI" sz="1000">
                          <a:effectLst/>
                        </a:rPr>
                        <a:t>Uusikaupunki</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86</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349943381"/>
                  </a:ext>
                </a:extLst>
              </a:tr>
              <a:tr h="176859">
                <a:tc>
                  <a:txBody>
                    <a:bodyPr/>
                    <a:lstStyle/>
                    <a:p>
                      <a:pPr>
                        <a:lnSpc>
                          <a:spcPct val="107000"/>
                        </a:lnSpc>
                        <a:spcAft>
                          <a:spcPts val="800"/>
                        </a:spcAft>
                      </a:pPr>
                      <a:r>
                        <a:rPr lang="fi-FI" sz="1000">
                          <a:effectLst/>
                        </a:rPr>
                        <a:t>Lieto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137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55812478"/>
                  </a:ext>
                </a:extLst>
              </a:tr>
              <a:tr h="176859">
                <a:tc>
                  <a:txBody>
                    <a:bodyPr/>
                    <a:lstStyle/>
                    <a:p>
                      <a:pPr>
                        <a:lnSpc>
                          <a:spcPct val="107000"/>
                        </a:lnSpc>
                        <a:spcAft>
                          <a:spcPts val="800"/>
                        </a:spcAft>
                      </a:pPr>
                      <a:r>
                        <a:rPr lang="fi-FI" sz="1000">
                          <a:effectLst/>
                        </a:rPr>
                        <a:t>Somero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345</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31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289669085"/>
                  </a:ext>
                </a:extLst>
              </a:tr>
              <a:tr h="176859">
                <a:tc>
                  <a:txBody>
                    <a:bodyPr/>
                    <a:lstStyle/>
                    <a:p>
                      <a:pPr>
                        <a:lnSpc>
                          <a:spcPct val="107000"/>
                        </a:lnSpc>
                        <a:spcAft>
                          <a:spcPts val="800"/>
                        </a:spcAft>
                      </a:pPr>
                      <a:r>
                        <a:rPr lang="fi-FI" sz="1000">
                          <a:effectLst/>
                        </a:rPr>
                        <a:t>Raisio-Rusko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150</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43</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3697751905"/>
                  </a:ext>
                </a:extLst>
              </a:tr>
              <a:tr h="176859">
                <a:tc>
                  <a:txBody>
                    <a:bodyPr/>
                    <a:lstStyle/>
                    <a:p>
                      <a:pPr>
                        <a:lnSpc>
                          <a:spcPct val="107000"/>
                        </a:lnSpc>
                        <a:spcAft>
                          <a:spcPts val="800"/>
                        </a:spcAft>
                      </a:pPr>
                      <a:r>
                        <a:rPr lang="fi-FI" sz="1000">
                          <a:effectLst/>
                        </a:rPr>
                        <a:t>Loimaa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287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46</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025610097"/>
                  </a:ext>
                </a:extLst>
              </a:tr>
              <a:tr h="176859">
                <a:tc>
                  <a:txBody>
                    <a:bodyPr/>
                    <a:lstStyle/>
                    <a:p>
                      <a:pPr>
                        <a:lnSpc>
                          <a:spcPct val="107000"/>
                        </a:lnSpc>
                        <a:spcAft>
                          <a:spcPts val="800"/>
                        </a:spcAft>
                      </a:pPr>
                      <a:r>
                        <a:rPr lang="fi-FI" sz="1000">
                          <a:effectLst/>
                        </a:rPr>
                        <a:t>Naantali</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247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47</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623974874"/>
                  </a:ext>
                </a:extLst>
              </a:tr>
              <a:tr h="176859">
                <a:tc>
                  <a:txBody>
                    <a:bodyPr/>
                    <a:lstStyle/>
                    <a:p>
                      <a:pPr>
                        <a:lnSpc>
                          <a:spcPct val="107000"/>
                        </a:lnSpc>
                        <a:spcAft>
                          <a:spcPts val="800"/>
                        </a:spcAft>
                      </a:pPr>
                      <a:r>
                        <a:rPr lang="fi-FI" sz="1000">
                          <a:effectLst/>
                        </a:rPr>
                        <a:t>Kaarina</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179</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59</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2714789098"/>
                  </a:ext>
                </a:extLst>
              </a:tr>
              <a:tr h="176859">
                <a:tc>
                  <a:txBody>
                    <a:bodyPr/>
                    <a:lstStyle/>
                    <a:p>
                      <a:pPr>
                        <a:lnSpc>
                          <a:spcPct val="107000"/>
                        </a:lnSpc>
                        <a:spcAft>
                          <a:spcPts val="800"/>
                        </a:spcAft>
                      </a:pPr>
                      <a:r>
                        <a:rPr lang="fi-FI" sz="1000">
                          <a:effectLst/>
                        </a:rPr>
                        <a:t>Akseli</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296</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72</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2007561510"/>
                  </a:ext>
                </a:extLst>
              </a:tr>
              <a:tr h="176859">
                <a:tc>
                  <a:txBody>
                    <a:bodyPr/>
                    <a:lstStyle/>
                    <a:p>
                      <a:pPr>
                        <a:lnSpc>
                          <a:spcPct val="107000"/>
                        </a:lnSpc>
                        <a:spcAft>
                          <a:spcPts val="800"/>
                        </a:spcAft>
                      </a:pPr>
                      <a:r>
                        <a:rPr lang="fi-FI" sz="1000">
                          <a:effectLst/>
                        </a:rPr>
                        <a:t>Salo</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160</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84</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776655753"/>
                  </a:ext>
                </a:extLst>
              </a:tr>
              <a:tr h="176859">
                <a:tc>
                  <a:txBody>
                    <a:bodyPr/>
                    <a:lstStyle/>
                    <a:p>
                      <a:pPr>
                        <a:lnSpc>
                          <a:spcPct val="107000"/>
                        </a:lnSpc>
                        <a:spcAft>
                          <a:spcPts val="800"/>
                        </a:spcAft>
                      </a:pPr>
                      <a:r>
                        <a:rPr lang="fi-FI" sz="1000">
                          <a:effectLst/>
                        </a:rPr>
                        <a:t>Turku</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101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a:effectLst/>
                        </a:rPr>
                        <a:t>191</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1258400969"/>
                  </a:ext>
                </a:extLst>
              </a:tr>
              <a:tr h="176859">
                <a:tc>
                  <a:txBody>
                    <a:bodyPr/>
                    <a:lstStyle/>
                    <a:p>
                      <a:pPr>
                        <a:lnSpc>
                          <a:spcPct val="107000"/>
                        </a:lnSpc>
                        <a:spcAft>
                          <a:spcPts val="800"/>
                        </a:spcAft>
                      </a:pPr>
                      <a:r>
                        <a:rPr lang="fi-FI" sz="1000" b="1" dirty="0">
                          <a:effectLst/>
                        </a:rPr>
                        <a:t>Varsinais-Suomi yht.</a:t>
                      </a:r>
                      <a:endParaRPr lang="fi-FI"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b="1" dirty="0">
                          <a:effectLst/>
                        </a:rPr>
                        <a:t>144</a:t>
                      </a:r>
                      <a:endParaRPr lang="fi-FI"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b="1" dirty="0">
                          <a:effectLst/>
                        </a:rPr>
                        <a:t>685</a:t>
                      </a:r>
                      <a:endParaRPr lang="fi-FI"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2631616000"/>
                  </a:ext>
                </a:extLst>
              </a:tr>
              <a:tr h="176859">
                <a:tc>
                  <a:txBody>
                    <a:bodyPr/>
                    <a:lstStyle/>
                    <a:p>
                      <a:pPr>
                        <a:lnSpc>
                          <a:spcPct val="107000"/>
                        </a:lnSpc>
                        <a:spcAft>
                          <a:spcPts val="800"/>
                        </a:spcAft>
                      </a:pPr>
                      <a:r>
                        <a:rPr lang="fi-FI" sz="1000" b="1" dirty="0">
                          <a:effectLst/>
                        </a:rPr>
                        <a:t>KOKO MAA</a:t>
                      </a:r>
                      <a:endParaRPr lang="fi-FI"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b="1">
                          <a:effectLst/>
                        </a:rPr>
                        <a:t>192</a:t>
                      </a:r>
                      <a:endParaRPr lang="fi-FI" sz="1000" b="1">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tc>
                  <a:txBody>
                    <a:bodyPr/>
                    <a:lstStyle/>
                    <a:p>
                      <a:pPr algn="r">
                        <a:lnSpc>
                          <a:spcPct val="107000"/>
                        </a:lnSpc>
                        <a:spcAft>
                          <a:spcPts val="800"/>
                        </a:spcAft>
                      </a:pPr>
                      <a:r>
                        <a:rPr lang="fi-FI" sz="1000" b="1" dirty="0">
                          <a:effectLst/>
                        </a:rPr>
                        <a:t>10 649</a:t>
                      </a:r>
                      <a:endParaRPr lang="fi-FI"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67" marR="41267" marT="0" marB="0" anchor="b"/>
                </a:tc>
                <a:extLst>
                  <a:ext uri="{0D108BD9-81ED-4DB2-BD59-A6C34878D82A}">
                    <a16:rowId xmlns:a16="http://schemas.microsoft.com/office/drawing/2014/main" val="2694611258"/>
                  </a:ext>
                </a:extLst>
              </a:tr>
            </a:tbl>
          </a:graphicData>
        </a:graphic>
      </p:graphicFrame>
      <p:sp>
        <p:nvSpPr>
          <p:cNvPr id="7" name="Tekstiruutu 6">
            <a:extLst>
              <a:ext uri="{FF2B5EF4-FFF2-40B4-BE49-F238E27FC236}">
                <a16:creationId xmlns:a16="http://schemas.microsoft.com/office/drawing/2014/main" id="{4987B6F8-9AB0-4140-9E5C-A8DEEDA31AC4}"/>
              </a:ext>
            </a:extLst>
          </p:cNvPr>
          <p:cNvSpPr txBox="1"/>
          <p:nvPr/>
        </p:nvSpPr>
        <p:spPr>
          <a:xfrm flipH="1">
            <a:off x="5204389" y="6460621"/>
            <a:ext cx="69876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Tw Cen MT" panose="020B0602020104020603"/>
                <a:ea typeface="+mn-ea"/>
                <a:cs typeface="+mn-cs"/>
              </a:rPr>
              <a:t>Lähde: THL, Tilasto- ja indikaattoripankki Sotkanet.fi 2005-2021</a:t>
            </a:r>
          </a:p>
        </p:txBody>
      </p:sp>
    </p:spTree>
    <p:extLst>
      <p:ext uri="{BB962C8B-B14F-4D97-AF65-F5344CB8AC3E}">
        <p14:creationId xmlns:p14="http://schemas.microsoft.com/office/powerpoint/2010/main" val="223673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A369E-BCEF-473C-A3A8-F3377E747283}"/>
              </a:ext>
            </a:extLst>
          </p:cNvPr>
          <p:cNvSpPr>
            <a:spLocks noGrp="1"/>
          </p:cNvSpPr>
          <p:nvPr>
            <p:ph type="title"/>
          </p:nvPr>
        </p:nvSpPr>
        <p:spPr>
          <a:xfrm>
            <a:off x="609600" y="557785"/>
            <a:ext cx="10972800" cy="689902"/>
          </a:xfrm>
        </p:spPr>
        <p:txBody>
          <a:bodyPr>
            <a:normAutofit fontScale="90000"/>
          </a:bodyPr>
          <a:lstStyle/>
          <a:p>
            <a:r>
              <a:rPr lang="fi-FI" dirty="0"/>
              <a:t>Palvelun kuvaus</a:t>
            </a:r>
          </a:p>
        </p:txBody>
      </p:sp>
      <p:sp>
        <p:nvSpPr>
          <p:cNvPr id="3" name="Sisällön paikkamerkki 2">
            <a:extLst>
              <a:ext uri="{FF2B5EF4-FFF2-40B4-BE49-F238E27FC236}">
                <a16:creationId xmlns:a16="http://schemas.microsoft.com/office/drawing/2014/main" id="{65F0B07D-B033-435B-A836-B1F1FD727781}"/>
              </a:ext>
            </a:extLst>
          </p:cNvPr>
          <p:cNvSpPr>
            <a:spLocks noGrp="1"/>
          </p:cNvSpPr>
          <p:nvPr>
            <p:ph idx="1"/>
          </p:nvPr>
        </p:nvSpPr>
        <p:spPr>
          <a:xfrm>
            <a:off x="609600" y="1410056"/>
            <a:ext cx="10972800" cy="5007836"/>
          </a:xfrm>
        </p:spPr>
        <p:txBody>
          <a:bodyPr>
            <a:normAutofit/>
          </a:bodyPr>
          <a:lstStyle/>
          <a:p>
            <a:pPr>
              <a:lnSpc>
                <a:spcPct val="107000"/>
              </a:lnSpc>
              <a:spcAft>
                <a:spcPts val="800"/>
              </a:spcAft>
            </a:pP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Kunnan (hyvinvointialueen) on korvattava vaikeavammaiselle henkilölle asunnon muutostöistä sekä asuntoon kuuluvien välineiden ja laitteiden hankkimisesta hänelle aiheutuvat kohtuulliset kustannukset, jos hän vammansa tai sairautensa johdosta välttämättä tarvitsee näitä toimenpiteitä suoriutuakseen tavanomaisista elämän toiminnoista. Kyseessä on subjektiivinen oikeus, jota ei voi evätä vedoten määrärahan puutteeseen.</a:t>
            </a:r>
            <a:b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br>
            <a:r>
              <a:rPr lang="fi-FI" sz="1800" u="sng"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hlinkClick r:id="rId2" tooltip="Aukeaa uuteen ikkunaan"/>
              </a:rPr>
              <a:t>Vammaispalvelulaki 9 § 2 </a:t>
            </a:r>
            <a:r>
              <a:rPr lang="fi-FI" sz="1800" u="sng" dirty="0" err="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hlinkClick r:id="rId2" tooltip="Aukeaa uuteen ikkunaan"/>
              </a:rPr>
              <a:t>mom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Asunnon muutostöiden sekä välineiden ja laitteiden hankkimiskustannusten korvaaminen edellyttää vaikeavammaisuutta.</a:t>
            </a:r>
            <a: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Vaikeavammaiseksi katsotaan henkilö, jolle liikkuminen tai muu omatoiminen suoriutuminen kotona tuottaa vamman tai sairauden vuoksi erityisiä vaikeuksia.</a:t>
            </a:r>
            <a:b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br>
            <a:r>
              <a:rPr lang="fi-FI" sz="1800" b="1" u="sng"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hlinkClick r:id="rId3" tooltip="Aukeaa uuteen ikkunaan"/>
              </a:rPr>
              <a:t>Vammaispalveluasetus 13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fi-FI" sz="1800" dirty="0">
                <a:solidFill>
                  <a:srgbClr val="212529"/>
                </a:solidFill>
                <a:effectLst/>
                <a:latin typeface="Segoe UI" panose="020B0502040204020203" pitchFamily="34" charset="0"/>
                <a:ea typeface="Times New Roman" panose="02020603050405020304" pitchFamily="18" charset="0"/>
              </a:rPr>
              <a:t>Asunnon muutostöillä sekä asuntoon kiinteästi kuuluvilla laitteilla on tarkoitus mahdollistaa vammaisen henkilön asuminen omassa kodissaan. Palvelu on siihen oikeutetulle (myöntämisen kriteerit täyttävälle) subjektiivinen oikeus, jonka kohtuulliset kustannukset korvataan hänelle kokonaan.</a:t>
            </a:r>
            <a:endParaRPr lang="fi-FI" sz="1600" dirty="0">
              <a:latin typeface="Posterama" panose="020B0504020200020000" pitchFamily="34" charset="0"/>
              <a:ea typeface="Calibri" panose="020F0502020204030204" pitchFamily="34" charset="0"/>
              <a:cs typeface="Posterama" panose="020B0504020200020000" pitchFamily="34" charset="0"/>
            </a:endParaRPr>
          </a:p>
          <a:p>
            <a:pPr marL="742950" lvl="1" indent="-285750" algn="just">
              <a:buFont typeface="Courier New" panose="02070309020205020404" pitchFamily="49" charset="0"/>
              <a:buChar char="o"/>
            </a:pP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endParaRPr lang="fi-FI" dirty="0"/>
          </a:p>
        </p:txBody>
      </p:sp>
    </p:spTree>
    <p:extLst>
      <p:ext uri="{BB962C8B-B14F-4D97-AF65-F5344CB8AC3E}">
        <p14:creationId xmlns:p14="http://schemas.microsoft.com/office/powerpoint/2010/main" val="372727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A369E-BCEF-473C-A3A8-F3377E747283}"/>
              </a:ext>
            </a:extLst>
          </p:cNvPr>
          <p:cNvSpPr>
            <a:spLocks noGrp="1"/>
          </p:cNvSpPr>
          <p:nvPr>
            <p:ph type="title"/>
          </p:nvPr>
        </p:nvSpPr>
        <p:spPr>
          <a:xfrm>
            <a:off x="609600" y="557785"/>
            <a:ext cx="10972800" cy="689902"/>
          </a:xfrm>
        </p:spPr>
        <p:txBody>
          <a:bodyPr>
            <a:normAutofit fontScale="90000"/>
          </a:bodyPr>
          <a:lstStyle/>
          <a:p>
            <a:r>
              <a:rPr lang="fi-FI" dirty="0"/>
              <a:t>Palvelun sisältö</a:t>
            </a:r>
          </a:p>
        </p:txBody>
      </p:sp>
      <p:sp>
        <p:nvSpPr>
          <p:cNvPr id="3" name="Sisällön paikkamerkki 2">
            <a:extLst>
              <a:ext uri="{FF2B5EF4-FFF2-40B4-BE49-F238E27FC236}">
                <a16:creationId xmlns:a16="http://schemas.microsoft.com/office/drawing/2014/main" id="{65F0B07D-B033-435B-A836-B1F1FD727781}"/>
              </a:ext>
            </a:extLst>
          </p:cNvPr>
          <p:cNvSpPr>
            <a:spLocks noGrp="1"/>
          </p:cNvSpPr>
          <p:nvPr>
            <p:ph idx="1"/>
          </p:nvPr>
        </p:nvSpPr>
        <p:spPr>
          <a:xfrm>
            <a:off x="609600" y="1410056"/>
            <a:ext cx="10972800" cy="5007836"/>
          </a:xfrm>
        </p:spPr>
        <p:txBody>
          <a:bodyPr>
            <a:normAutofit fontScale="85000" lnSpcReduction="10000"/>
          </a:bodyPr>
          <a:lstStyle/>
          <a:p>
            <a:pPr>
              <a:lnSpc>
                <a:spcPct val="107000"/>
              </a:lnSpc>
              <a:spcAft>
                <a:spcPts val="800"/>
              </a:spcAft>
            </a:pPr>
            <a: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Vammaispalveluasetuksen 12 §:n mukaan korvattavia asunnon muutostöitä ovat</a:t>
            </a: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henkilön sairaudesta tai vammasta johtuvat välttämättömät rakennustyöt, kuten ovien leventäminen, luiskien rakentaminen, tasoerojen poistaminen, tukikahvojen ja -kaiteiden asentaminen, kylpyhuoneen, wc:n ja vesijohdon asentaminen, valaistusmuutokset ja kontrastien lisääminen, kiinteiden kalusteiden ja materiaalien muuttaminen sekä muut vastaavat, vakituisessa asunnossa suoritettavat muutostyöt.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Asunnon muutostyönä voidaan korvata myös</a:t>
            </a: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esteiden poistaminen asunnon välittömästä läheisyydestä, millä voidaan tarkoittaa esimerkiksi kerrostalon uloskäynnin esteiden poistamista. </a:t>
            </a:r>
          </a:p>
          <a:p>
            <a:pPr>
              <a:lnSpc>
                <a:spcPct val="107000"/>
              </a:lnSpc>
              <a:spcAft>
                <a:spcPts val="800"/>
              </a:spcAft>
            </a:pPr>
            <a: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Asunnon muutostyönä korvataan myös</a:t>
            </a: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muutostöiden suunnittelu sekä tarvittaessa asunnon palauttaminen muutostöitä edeltäneeseen tilaan. Uudisrakentamisessa voi vammaispalvelulain nojalla korvattavaksi tulla vammasta tai sairaudesta aiheutuvat, tavanomaista rakentamista suuremmat kustannukset.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Korvattavia asuntoon kuuluvia välineitä ja laitteita ovat esimerkiksi</a:t>
            </a:r>
            <a:r>
              <a:rPr lang="fi-FI" sz="18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hälytinjärjestelmät, kiinteästi asennettavat nostolaitteet, sähköiset ovenavausjärjestelmät ja vastaavat, vakituiseen asuntoon kiinteästi asennettavat välineet ja laitteet. Vammaispalvelulain uudistuksessa tarkoituksena on huomioida nykyistä laajemmin myös kehittyvän teknologian mahdollistamat, yksilölliset tekniset ratkaisut, joilla voidaan parantaa vaikeavammaisen henkilön itsenäistä kotona suoriutumista.</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r>
              <a:rPr lang="fi-FI" sz="14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Vammaispalvelulain ja -asetuksen tarkoittama esteiden poistaminen asunnon välittömästä lähiympäristöstä ei tule yleensä sovellettavaksi, kun on kyse hissin tai muun nostolaitteen tai välineen asentamisesta taloyhtiön porrashuoneeseen. (Lähde: </a:t>
            </a:r>
            <a:r>
              <a:rPr lang="fi-FI" sz="14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hlinkClick r:id="rId2"/>
              </a:rPr>
              <a:t>Vammaispalvelujen käsikirja</a:t>
            </a:r>
            <a:r>
              <a:rPr lang="fi-FI" sz="14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a:t>
            </a:r>
          </a:p>
          <a:p>
            <a:r>
              <a:rPr lang="fi-FI" sz="1400" dirty="0">
                <a:solidFill>
                  <a:srgbClr val="212529"/>
                </a:solidFill>
                <a:latin typeface="Segoe UI" panose="020B0502040204020203" pitchFamily="34" charset="0"/>
                <a:ea typeface="Times New Roman" panose="02020603050405020304" pitchFamily="18" charset="0"/>
                <a:cs typeface="Times New Roman" panose="02020603050405020304" pitchFamily="18" charset="0"/>
              </a:rPr>
              <a:t>Taloyhtiön ulko-ovelle asennettavan sähköisen ovenavausjärjestelmän ja muiden yleisten, kaikkien käyttöön tulevien muutostöiden, välineiden ja laitteiden myöntämiseen tarvitaan koko </a:t>
            </a:r>
            <a:r>
              <a:rPr lang="fi-FI" sz="1400" dirty="0" err="1">
                <a:solidFill>
                  <a:srgbClr val="212529"/>
                </a:solidFill>
                <a:latin typeface="Segoe UI" panose="020B0502040204020203" pitchFamily="34" charset="0"/>
                <a:ea typeface="Times New Roman" panose="02020603050405020304" pitchFamily="18" charset="0"/>
                <a:cs typeface="Times New Roman" panose="02020603050405020304" pitchFamily="18" charset="0"/>
              </a:rPr>
              <a:t>hva:n</a:t>
            </a:r>
            <a:r>
              <a:rPr lang="fi-FI" sz="1400" dirty="0">
                <a:solidFill>
                  <a:srgbClr val="212529"/>
                </a:solidFill>
                <a:latin typeface="Segoe UI" panose="020B0502040204020203" pitchFamily="34" charset="0"/>
                <a:ea typeface="Times New Roman" panose="02020603050405020304" pitchFamily="18" charset="0"/>
                <a:cs typeface="Times New Roman" panose="02020603050405020304" pitchFamily="18" charset="0"/>
              </a:rPr>
              <a:t> yhteinen linjaus. Kun vammainen henkilö ei enää itse niitä tarvitse, tulisi ne joko hakea pois, tai taloyhtiö voi lunastaa ne omakseen. </a:t>
            </a:r>
            <a:endParaRPr lang="fi-FI" sz="1600" dirty="0"/>
          </a:p>
        </p:txBody>
      </p:sp>
    </p:spTree>
    <p:extLst>
      <p:ext uri="{BB962C8B-B14F-4D97-AF65-F5344CB8AC3E}">
        <p14:creationId xmlns:p14="http://schemas.microsoft.com/office/powerpoint/2010/main" val="213738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493DF1-E7E0-452B-BBB7-EAA820F17A6A}"/>
              </a:ext>
            </a:extLst>
          </p:cNvPr>
          <p:cNvSpPr>
            <a:spLocks noGrp="1"/>
          </p:cNvSpPr>
          <p:nvPr>
            <p:ph type="title"/>
          </p:nvPr>
        </p:nvSpPr>
        <p:spPr>
          <a:xfrm>
            <a:off x="609600" y="365126"/>
            <a:ext cx="10745788" cy="823912"/>
          </a:xfrm>
        </p:spPr>
        <p:txBody>
          <a:bodyPr/>
          <a:lstStyle/>
          <a:p>
            <a:r>
              <a:rPr lang="fi-FI" dirty="0"/>
              <a:t>Esimerkkejä </a:t>
            </a:r>
          </a:p>
        </p:txBody>
      </p:sp>
      <p:sp>
        <p:nvSpPr>
          <p:cNvPr id="3" name="Tekstin paikkamerkki 2">
            <a:extLst>
              <a:ext uri="{FF2B5EF4-FFF2-40B4-BE49-F238E27FC236}">
                <a16:creationId xmlns:a16="http://schemas.microsoft.com/office/drawing/2014/main" id="{0066C4E4-6E3F-46E8-8D65-AD72B3FF55C0}"/>
              </a:ext>
            </a:extLst>
          </p:cNvPr>
          <p:cNvSpPr>
            <a:spLocks noGrp="1"/>
          </p:cNvSpPr>
          <p:nvPr>
            <p:ph type="body" idx="1"/>
          </p:nvPr>
        </p:nvSpPr>
        <p:spPr>
          <a:xfrm>
            <a:off x="594519" y="1246788"/>
            <a:ext cx="5387975" cy="823912"/>
          </a:xfrm>
        </p:spPr>
        <p:txBody>
          <a:bodyPr/>
          <a:lstStyle/>
          <a:p>
            <a:r>
              <a:rPr lang="fi-FI" dirty="0"/>
              <a:t>Asunnon muutostyöt</a:t>
            </a:r>
          </a:p>
        </p:txBody>
      </p:sp>
      <p:sp>
        <p:nvSpPr>
          <p:cNvPr id="4" name="Sisällön paikkamerkki 3">
            <a:extLst>
              <a:ext uri="{FF2B5EF4-FFF2-40B4-BE49-F238E27FC236}">
                <a16:creationId xmlns:a16="http://schemas.microsoft.com/office/drawing/2014/main" id="{40E401A0-348F-4814-A9AE-FE6075B10FEA}"/>
              </a:ext>
            </a:extLst>
          </p:cNvPr>
          <p:cNvSpPr>
            <a:spLocks noGrp="1"/>
          </p:cNvSpPr>
          <p:nvPr>
            <p:ph sz="half" idx="2"/>
          </p:nvPr>
        </p:nvSpPr>
        <p:spPr>
          <a:xfrm>
            <a:off x="609600" y="2128450"/>
            <a:ext cx="5387975" cy="4061213"/>
          </a:xfrm>
        </p:spPr>
        <p:txBody>
          <a:bodyPr>
            <a:normAutofit fontScale="85000" lnSpcReduction="10000"/>
          </a:bodyPr>
          <a:lstStyle/>
          <a:p>
            <a:pPr marL="342900" indent="-342900">
              <a:buFont typeface="Arial" panose="020B0604020202020204" pitchFamily="34" charset="0"/>
              <a:buChar char="•"/>
            </a:pPr>
            <a:r>
              <a:rPr lang="fi-FI" sz="1900" dirty="0"/>
              <a:t>Luiskat, rampit, kynnysten poistot, oviaukon levennykset</a:t>
            </a:r>
          </a:p>
          <a:p>
            <a:pPr marL="342900" indent="-342900">
              <a:buFont typeface="Arial" panose="020B0604020202020204" pitchFamily="34" charset="0"/>
              <a:buChar char="•"/>
            </a:pPr>
            <a:r>
              <a:rPr lang="fi-FI" sz="1900" dirty="0"/>
              <a:t>Tukikahvat ja -kaiteet</a:t>
            </a:r>
          </a:p>
          <a:p>
            <a:pPr marL="342900" indent="-342900">
              <a:buFont typeface="Arial" panose="020B0604020202020204" pitchFamily="34" charset="0"/>
              <a:buChar char="•"/>
            </a:pPr>
            <a:r>
              <a:rPr lang="fi-FI" sz="1900" dirty="0"/>
              <a:t>WC:n ja pesutilojen muutostyöt, pienistä muutostöistä kokonaan uuden tilan rakentamiseen</a:t>
            </a:r>
          </a:p>
          <a:p>
            <a:pPr marL="342900" indent="-342900">
              <a:buFont typeface="Arial" panose="020B0604020202020204" pitchFamily="34" charset="0"/>
              <a:buChar char="•"/>
            </a:pPr>
            <a:r>
              <a:rPr lang="fi-FI" sz="1900" dirty="0"/>
              <a:t>Vesijohtojen vetämiset ja sähkötyöt tarvittavin osin</a:t>
            </a:r>
          </a:p>
          <a:p>
            <a:pPr marL="342900" indent="-342900">
              <a:buFont typeface="Arial" panose="020B0604020202020204" pitchFamily="34" charset="0"/>
              <a:buChar char="•"/>
            </a:pPr>
            <a:r>
              <a:rPr lang="fi-FI" sz="1900" dirty="0"/>
              <a:t>Valaistuksen muutostyöt</a:t>
            </a:r>
          </a:p>
          <a:p>
            <a:pPr marL="342900" indent="-342900">
              <a:buFont typeface="Arial" panose="020B0604020202020204" pitchFamily="34" charset="0"/>
              <a:buChar char="•"/>
            </a:pPr>
            <a:r>
              <a:rPr lang="fi-FI" sz="1900" dirty="0"/>
              <a:t>Keittiön kiinteät muutostyöt, esim. työtasojen korkeus, kiinteästi asennettavat uunit ja liesitasot</a:t>
            </a:r>
          </a:p>
          <a:p>
            <a:pPr marL="342900" indent="-342900">
              <a:buFont typeface="Arial" panose="020B0604020202020204" pitchFamily="34" charset="0"/>
              <a:buChar char="•"/>
            </a:pPr>
            <a:r>
              <a:rPr lang="fi-FI" sz="1900" dirty="0"/>
              <a:t>Kiinteiden kalusteiden materiaalien muutokset</a:t>
            </a:r>
          </a:p>
          <a:p>
            <a:pPr marL="342900" indent="-342900">
              <a:buFont typeface="Arial" panose="020B0604020202020204" pitchFamily="34" charset="0"/>
              <a:buChar char="•"/>
            </a:pPr>
            <a:r>
              <a:rPr lang="fi-FI" sz="1900" dirty="0"/>
              <a:t>Pihan asfaltointi välttämättömän kulkureitin osalta</a:t>
            </a:r>
          </a:p>
          <a:p>
            <a:pPr marL="342900" indent="-342900">
              <a:buFont typeface="Arial" panose="020B0604020202020204" pitchFamily="34" charset="0"/>
              <a:buChar char="•"/>
            </a:pPr>
            <a:r>
              <a:rPr lang="fi-FI" sz="1900" dirty="0"/>
              <a:t>Em. töiden suunnittelu</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endParaRPr lang="fi-FI" dirty="0"/>
          </a:p>
        </p:txBody>
      </p:sp>
      <p:sp>
        <p:nvSpPr>
          <p:cNvPr id="5" name="Tekstin paikkamerkki 4">
            <a:extLst>
              <a:ext uri="{FF2B5EF4-FFF2-40B4-BE49-F238E27FC236}">
                <a16:creationId xmlns:a16="http://schemas.microsoft.com/office/drawing/2014/main" id="{78BDD777-32FD-424A-8939-9186BB69FD50}"/>
              </a:ext>
            </a:extLst>
          </p:cNvPr>
          <p:cNvSpPr>
            <a:spLocks noGrp="1"/>
          </p:cNvSpPr>
          <p:nvPr>
            <p:ph type="body" sz="quarter" idx="3"/>
          </p:nvPr>
        </p:nvSpPr>
        <p:spPr>
          <a:xfrm>
            <a:off x="6167890" y="1189038"/>
            <a:ext cx="5414510" cy="881662"/>
          </a:xfrm>
        </p:spPr>
        <p:txBody>
          <a:bodyPr/>
          <a:lstStyle/>
          <a:p>
            <a:r>
              <a:rPr lang="fi-FI" dirty="0"/>
              <a:t>Asuntoon kuuluvat välineet ja laitteet</a:t>
            </a:r>
          </a:p>
        </p:txBody>
      </p:sp>
      <p:sp>
        <p:nvSpPr>
          <p:cNvPr id="6" name="Sisällön paikkamerkki 5">
            <a:extLst>
              <a:ext uri="{FF2B5EF4-FFF2-40B4-BE49-F238E27FC236}">
                <a16:creationId xmlns:a16="http://schemas.microsoft.com/office/drawing/2014/main" id="{BAD58B98-24B4-43F8-B6EB-2C01C8D4952D}"/>
              </a:ext>
            </a:extLst>
          </p:cNvPr>
          <p:cNvSpPr>
            <a:spLocks noGrp="1"/>
          </p:cNvSpPr>
          <p:nvPr>
            <p:ph sz="quarter" idx="4"/>
          </p:nvPr>
        </p:nvSpPr>
        <p:spPr>
          <a:xfrm>
            <a:off x="6167890" y="2128450"/>
            <a:ext cx="5414510" cy="4061213"/>
          </a:xfrm>
        </p:spPr>
        <p:txBody>
          <a:bodyPr>
            <a:normAutofit fontScale="85000" lnSpcReduction="10000"/>
          </a:bodyPr>
          <a:lstStyle/>
          <a:p>
            <a:pPr marL="342900" indent="-342900">
              <a:buFont typeface="Arial" panose="020B0604020202020204" pitchFamily="34" charset="0"/>
              <a:buChar char="•"/>
            </a:pPr>
            <a:r>
              <a:rPr lang="fi-FI" dirty="0"/>
              <a:t>Sähköiset ovenavausjärjestelmät, ovipumput</a:t>
            </a:r>
          </a:p>
          <a:p>
            <a:pPr marL="342900" indent="-342900">
              <a:buFont typeface="Arial" panose="020B0604020202020204" pitchFamily="34" charset="0"/>
              <a:buChar char="•"/>
            </a:pPr>
            <a:r>
              <a:rPr lang="fi-FI" dirty="0"/>
              <a:t>Induktiosilmukka</a:t>
            </a:r>
          </a:p>
          <a:p>
            <a:pPr marL="342900" indent="-342900">
              <a:buFont typeface="Arial" panose="020B0604020202020204" pitchFamily="34" charset="0"/>
              <a:buChar char="•"/>
            </a:pPr>
            <a:r>
              <a:rPr lang="fi-FI" dirty="0"/>
              <a:t>Kuulovammaisten optiset palohälytinjärjestelmät</a:t>
            </a:r>
          </a:p>
          <a:p>
            <a:pPr marL="342900" indent="-342900">
              <a:buFont typeface="Arial" panose="020B0604020202020204" pitchFamily="34" charset="0"/>
              <a:buChar char="•"/>
            </a:pPr>
            <a:r>
              <a:rPr lang="fi-FI" dirty="0"/>
              <a:t>Wc-istuimet (korkeussäädettävä, pesevä-kuivaava)</a:t>
            </a:r>
          </a:p>
          <a:p>
            <a:pPr marL="342900" indent="-342900">
              <a:buFont typeface="Arial" panose="020B0604020202020204" pitchFamily="34" charset="0"/>
              <a:buChar char="•"/>
            </a:pPr>
            <a:r>
              <a:rPr lang="fi-FI" dirty="0"/>
              <a:t>Ympäristönhallinta- ja hälytinjärjestelmät</a:t>
            </a:r>
          </a:p>
          <a:p>
            <a:pPr marL="342900" indent="-342900">
              <a:buFont typeface="Arial" panose="020B0604020202020204" pitchFamily="34" charset="0"/>
              <a:buChar char="•"/>
            </a:pPr>
            <a:r>
              <a:rPr lang="fi-FI" dirty="0"/>
              <a:t>Porrashissit ja –nostimet, muut nostolaitteet</a:t>
            </a:r>
          </a:p>
          <a:p>
            <a:pPr marL="342900" indent="-342900">
              <a:buFont typeface="Arial" panose="020B0604020202020204" pitchFamily="34" charset="0"/>
              <a:buChar char="•"/>
            </a:pPr>
            <a:r>
              <a:rPr lang="fi-FI" dirty="0"/>
              <a:t>Tekstipuhelin kuulovammaiselle tai vastaavavamman/sairauden kannalta </a:t>
            </a:r>
            <a:r>
              <a:rPr lang="fi-FI"/>
              <a:t>välttämätön puhelin</a:t>
            </a:r>
            <a:endParaRPr lang="fi-FI" dirty="0"/>
          </a:p>
        </p:txBody>
      </p:sp>
    </p:spTree>
    <p:extLst>
      <p:ext uri="{BB962C8B-B14F-4D97-AF65-F5344CB8AC3E}">
        <p14:creationId xmlns:p14="http://schemas.microsoft.com/office/powerpoint/2010/main" val="427430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A369E-BCEF-473C-A3A8-F3377E747283}"/>
              </a:ext>
            </a:extLst>
          </p:cNvPr>
          <p:cNvSpPr>
            <a:spLocks noGrp="1"/>
          </p:cNvSpPr>
          <p:nvPr>
            <p:ph type="title"/>
          </p:nvPr>
        </p:nvSpPr>
        <p:spPr/>
        <p:txBody>
          <a:bodyPr>
            <a:normAutofit/>
          </a:bodyPr>
          <a:lstStyle/>
          <a:p>
            <a:r>
              <a:rPr lang="fi-FI" dirty="0"/>
              <a:t>Palveluprosessi</a:t>
            </a:r>
          </a:p>
        </p:txBody>
      </p:sp>
      <p:sp>
        <p:nvSpPr>
          <p:cNvPr id="3" name="Sisällön paikkamerkki 2">
            <a:extLst>
              <a:ext uri="{FF2B5EF4-FFF2-40B4-BE49-F238E27FC236}">
                <a16:creationId xmlns:a16="http://schemas.microsoft.com/office/drawing/2014/main" id="{65F0B07D-B033-435B-A836-B1F1FD727781}"/>
              </a:ext>
            </a:extLst>
          </p:cNvPr>
          <p:cNvSpPr>
            <a:spLocks noGrp="1"/>
          </p:cNvSpPr>
          <p:nvPr>
            <p:ph idx="1"/>
          </p:nvPr>
        </p:nvSpPr>
        <p:spPr>
          <a:xfrm>
            <a:off x="609600" y="2106204"/>
            <a:ext cx="10972800" cy="4311688"/>
          </a:xfrm>
        </p:spPr>
        <p:txBody>
          <a:bodyPr>
            <a:normAutofit lnSpcReduction="10000"/>
          </a:bodyPr>
          <a:lstStyle/>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V</a:t>
            </a:r>
            <a:r>
              <a:rPr lang="fi-FI" sz="1600" dirty="0">
                <a:effectLst/>
                <a:latin typeface="Posterama" panose="020B0504020200020000" pitchFamily="34" charset="0"/>
                <a:ea typeface="Calibri" panose="020F0502020204030204" pitchFamily="34" charset="0"/>
                <a:cs typeface="Posterama" panose="020B0504020200020000" pitchFamily="34" charset="0"/>
              </a:rPr>
              <a:t>ireille tulo: kirjallinen hakemus, asiakkaan, läheisen tai ammattilaisen yhteydenotto, kuntoutusohjaajan suositus, muulla tavoin esiin tullut palvelutarve</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P</a:t>
            </a:r>
            <a:r>
              <a:rPr lang="fi-FI" sz="1600" dirty="0">
                <a:effectLst/>
                <a:latin typeface="Posterama" panose="020B0504020200020000" pitchFamily="34" charset="0"/>
                <a:ea typeface="Calibri" panose="020F0502020204030204" pitchFamily="34" charset="0"/>
                <a:cs typeface="Posterama" panose="020B0504020200020000" pitchFamily="34" charset="0"/>
              </a:rPr>
              <a:t>alvelutarpeen arvio: kotikäynti ja tarvittavien asiantuntijalausuntojen hankkiminen</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1143000" lvl="2" indent="-228600" algn="just">
              <a:buFont typeface="Wingdings" panose="05000000000000000000" pitchFamily="2" charset="2"/>
              <a:buChar char=""/>
            </a:pPr>
            <a:r>
              <a:rPr lang="fi-FI" dirty="0">
                <a:effectLst/>
                <a:latin typeface="Posterama" panose="020B0504020200020000" pitchFamily="34" charset="0"/>
                <a:ea typeface="Calibri" panose="020F0502020204030204" pitchFamily="34" charset="0"/>
                <a:cs typeface="Posterama" panose="020B0504020200020000" pitchFamily="34" charset="0"/>
              </a:rPr>
              <a:t>arvio toimintakyvystä liittyen asunnossa toimimiseen</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1143000" lvl="2" indent="-228600" algn="just">
              <a:buFont typeface="Wingdings" panose="05000000000000000000" pitchFamily="2" charset="2"/>
              <a:buChar char=""/>
            </a:pPr>
            <a:r>
              <a:rPr lang="fi-FI" dirty="0">
                <a:effectLst/>
                <a:latin typeface="Posterama" panose="020B0504020200020000" pitchFamily="34" charset="0"/>
                <a:ea typeface="Calibri" panose="020F0502020204030204" pitchFamily="34" charset="0"/>
                <a:cs typeface="Posterama" panose="020B0504020200020000" pitchFamily="34" charset="0"/>
              </a:rPr>
              <a:t>arvio tarvittavien töiden teknisestä toteutuksesta (sis. luvat, kustannusarvio)</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V</a:t>
            </a:r>
            <a:r>
              <a:rPr lang="fi-FI" sz="1600" dirty="0">
                <a:effectLst/>
                <a:latin typeface="Posterama" panose="020B0504020200020000" pitchFamily="34" charset="0"/>
                <a:ea typeface="Calibri" panose="020F0502020204030204" pitchFamily="34" charset="0"/>
                <a:cs typeface="Posterama" panose="020B0504020200020000" pitchFamily="34" charset="0"/>
              </a:rPr>
              <a:t>iranhaltijapäätös palvelusta perusteluineen </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T</a:t>
            </a:r>
            <a:r>
              <a:rPr lang="fi-FI" sz="1600" dirty="0">
                <a:effectLst/>
                <a:latin typeface="Posterama" panose="020B0504020200020000" pitchFamily="34" charset="0"/>
                <a:ea typeface="Calibri" panose="020F0502020204030204" pitchFamily="34" charset="0"/>
                <a:cs typeface="Posterama" panose="020B0504020200020000" pitchFamily="34" charset="0"/>
              </a:rPr>
              <a:t>yön toteutus </a:t>
            </a: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L</a:t>
            </a:r>
            <a:r>
              <a:rPr lang="fi-FI" sz="1600" dirty="0">
                <a:effectLst/>
                <a:latin typeface="Posterama" panose="020B0504020200020000" pitchFamily="34" charset="0"/>
                <a:ea typeface="Calibri" panose="020F0502020204030204" pitchFamily="34" charset="0"/>
                <a:cs typeface="Posterama" panose="020B0504020200020000" pitchFamily="34" charset="0"/>
              </a:rPr>
              <a:t>aadun valvonta, mahdollisiin reklamaatioihin vastaaminen.</a:t>
            </a:r>
          </a:p>
          <a:p>
            <a:pPr marL="457200" lvl="1" algn="just"/>
            <a:br>
              <a:rPr lang="fi-FI" sz="1600" dirty="0">
                <a:latin typeface="Posterama" panose="020B0504020200020000" pitchFamily="34" charset="0"/>
                <a:ea typeface="Calibri" panose="020F0502020204030204" pitchFamily="34" charset="0"/>
                <a:cs typeface="Posterama" panose="020B0504020200020000" pitchFamily="34" charset="0"/>
              </a:rPr>
            </a:br>
            <a:r>
              <a:rPr lang="fi-FI" sz="1600" dirty="0">
                <a:latin typeface="Posterama" panose="020B0504020200020000" pitchFamily="34" charset="0"/>
                <a:ea typeface="Calibri" panose="020F0502020204030204" pitchFamily="34" charset="0"/>
                <a:cs typeface="Posterama" panose="020B0504020200020000" pitchFamily="34" charset="0"/>
              </a:rPr>
              <a:t>Periaatteessa selkeä prosessi, mutta</a:t>
            </a:r>
          </a:p>
          <a:p>
            <a:pPr marL="742950" lvl="1" indent="-285750" algn="just">
              <a:buFont typeface="Courier New" panose="02070309020205020404" pitchFamily="49" charset="0"/>
              <a:buChar char="o"/>
            </a:pPr>
            <a:r>
              <a:rPr lang="fi-FI" sz="1600" dirty="0">
                <a:effectLst/>
                <a:latin typeface="Posterama" panose="020B0504020200020000" pitchFamily="34" charset="0"/>
                <a:ea typeface="Calibri" panose="020F0502020204030204" pitchFamily="34" charset="0"/>
                <a:cs typeface="Posterama" panose="020B0504020200020000" pitchFamily="34" charset="0"/>
              </a:rPr>
              <a:t>Käytännössä kuntakohtaisesti on kuitenkin suuria eroja siinä, mitkä tahot osallistuvat palveluprosessiin.</a:t>
            </a: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Sujuvimmin prosessi menee, jos kunnassa on nimetyt tekniset ja terveydenhuollon vastuuhenkilöt, jotka arvioivat asiakkaan tilannetta omalta osaltaan.</a:t>
            </a:r>
          </a:p>
          <a:p>
            <a:pPr marL="742950" lvl="1" indent="-285750" algn="just">
              <a:buFont typeface="Courier New" panose="02070309020205020404" pitchFamily="49" charset="0"/>
              <a:buChar char="o"/>
            </a:pPr>
            <a:r>
              <a:rPr lang="fi-FI" sz="1600" dirty="0">
                <a:latin typeface="Posterama" panose="020B0504020200020000" pitchFamily="34" charset="0"/>
                <a:ea typeface="Calibri" panose="020F0502020204030204" pitchFamily="34" charset="0"/>
                <a:cs typeface="Posterama" panose="020B0504020200020000" pitchFamily="34" charset="0"/>
              </a:rPr>
              <a:t>Kaikissa kunnissa näitä asiantuntijoita ei ole nimettynä tai lainkaan vammaispalvelujen käytettävissä.</a:t>
            </a:r>
          </a:p>
          <a:p>
            <a:pPr marL="742950" lvl="1" indent="-285750" algn="just">
              <a:buFont typeface="Courier New" panose="02070309020205020404" pitchFamily="49" charset="0"/>
              <a:buChar char="o"/>
            </a:pPr>
            <a:endParaRPr lang="fi-FI" sz="1400" dirty="0">
              <a:effectLst/>
              <a:latin typeface="Posterama" panose="020B0504020200020000" pitchFamily="34" charset="0"/>
              <a:ea typeface="Calibri" panose="020F0502020204030204" pitchFamily="34" charset="0"/>
              <a:cs typeface="Posterama" panose="020B0504020200020000" pitchFamily="34" charset="0"/>
            </a:endParaRPr>
          </a:p>
          <a:p>
            <a:endParaRPr lang="fi-FI" dirty="0"/>
          </a:p>
        </p:txBody>
      </p:sp>
    </p:spTree>
    <p:extLst>
      <p:ext uri="{BB962C8B-B14F-4D97-AF65-F5344CB8AC3E}">
        <p14:creationId xmlns:p14="http://schemas.microsoft.com/office/powerpoint/2010/main" val="476778979"/>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DC6DC28F120549A49EAB5B167C01C1" ma:contentTypeVersion="2" ma:contentTypeDescription="Create a new document." ma:contentTypeScope="" ma:versionID="152ed002b9d1c7b44145a1ef283ae1af">
  <xsd:schema xmlns:xsd="http://www.w3.org/2001/XMLSchema" xmlns:xs="http://www.w3.org/2001/XMLSchema" xmlns:p="http://schemas.microsoft.com/office/2006/metadata/properties" xmlns:ns3="26166e76-8a37-4c1d-9576-2098bbedf46f" targetNamespace="http://schemas.microsoft.com/office/2006/metadata/properties" ma:root="true" ma:fieldsID="c12c5d698b676568b2a018466ee5158d" ns3:_="">
    <xsd:import namespace="26166e76-8a37-4c1d-9576-2098bbedf46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66e76-8a37-4c1d-9576-2098bbedf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94EFE4-52F6-4378-B526-D82E0CA79372}">
  <ds:schemaRefs>
    <ds:schemaRef ds:uri="http://purl.org/dc/elements/1.1/"/>
    <ds:schemaRef ds:uri="26166e76-8a37-4c1d-9576-2098bbedf46f"/>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F965BE4-F81E-4B23-AD90-76B0B9996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66e76-8a37-4c1d-9576-2098bbedf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9E217B-4C43-45B0-83A5-CEE156FF85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722</TotalTime>
  <Words>2443</Words>
  <Application>Microsoft Office PowerPoint</Application>
  <PresentationFormat>Laajakuva</PresentationFormat>
  <Paragraphs>281</Paragraphs>
  <Slides>21</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21</vt:i4>
      </vt:variant>
    </vt:vector>
  </HeadingPairs>
  <TitlesOfParts>
    <vt:vector size="30" baseType="lpstr">
      <vt:lpstr>Arial</vt:lpstr>
      <vt:lpstr>Avenir Next LT Pro</vt:lpstr>
      <vt:lpstr>Calibri</vt:lpstr>
      <vt:lpstr>Courier New</vt:lpstr>
      <vt:lpstr>Posterama</vt:lpstr>
      <vt:lpstr>Segoe UI</vt:lpstr>
      <vt:lpstr>Tw Cen MT</vt:lpstr>
      <vt:lpstr>Wingdings</vt:lpstr>
      <vt:lpstr>SplashVTI</vt:lpstr>
      <vt:lpstr>Esteettömän asumisen tuki </vt:lpstr>
      <vt:lpstr>Työryhmään osallistuneet</vt:lpstr>
      <vt:lpstr>Asunnonmuutostöitä ja asuntoon kuuluvia välineitä ja laitteita koskevien viranhaltijapäätösten lukumäärä koko Suomessa v. 2010–19 ikäryhmittäin. </vt:lpstr>
      <vt:lpstr>Asunnonmuutostöitä ja asuntoon kuuluvia välineitä ja laitteita koskevien viranhaltiapäätösten lukumäärä Varsinais-Suomessa v. 2010–19 ikäryhmittäin. </vt:lpstr>
      <vt:lpstr>Viranhaltijapäätökset asunnon muutostöistä ja asuntoon kuuluvista välineistä ja laitteista Varsinais-Suomen hyvinvointialueen kunnissa. Luvut ovat keskiarvoja vuosilta 2015–19.</vt:lpstr>
      <vt:lpstr>Palvelun kuvaus</vt:lpstr>
      <vt:lpstr>Palvelun sisältö</vt:lpstr>
      <vt:lpstr>Esimerkkejä </vt:lpstr>
      <vt:lpstr>Palveluprosessi</vt:lpstr>
      <vt:lpstr>Eri ammattilaisten roolit prosessissa (1)</vt:lpstr>
      <vt:lpstr>Eri ammattilaisten roolit prosessissa (2)</vt:lpstr>
      <vt:lpstr>Toimintakyvyn arviointiosaaminen</vt:lpstr>
      <vt:lpstr>Tekninen arviointiosaaminen</vt:lpstr>
      <vt:lpstr>Sosiaalityön ja –ohjauksen osaaminen</vt:lpstr>
      <vt:lpstr>PowerPoint-esitys</vt:lpstr>
      <vt:lpstr>Käsitteistöä</vt:lpstr>
      <vt:lpstr>Miksi tarvitaan näiden palveluiden osaamiskeskusta?</vt:lpstr>
      <vt:lpstr>Osaamisyksikköön sisältyisi:</vt:lpstr>
      <vt:lpstr>Kehittämistarpeita: Palveluun tuleminen</vt:lpstr>
      <vt:lpstr>Kehittämistarpeita: Palveluprosessi ja roolit</vt:lpstr>
      <vt:lpstr>Kehittämistarpeita: Hankinnat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Esteettömän asumisen tuki </dc:title>
  <dc:creator>Marjaana Luotovirta</dc:creator>
  <cp:lastModifiedBy>Marjaana Luotovirta</cp:lastModifiedBy>
  <cp:revision>1</cp:revision>
  <dcterms:created xsi:type="dcterms:W3CDTF">2022-01-07T12:20:39Z</dcterms:created>
  <dcterms:modified xsi:type="dcterms:W3CDTF">2022-06-03T12:32:23Z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0x010100B4DC6DC28F120549A49EAB5B167C01C1</vt:lpwstr>
  </property>
</Properties>
</file>